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0" r:id="rId2"/>
    <p:sldId id="384" r:id="rId3"/>
  </p:sldIdLst>
  <p:sldSz cx="12192000" cy="6858000"/>
  <p:notesSz cx="6815138" cy="98234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006666"/>
    <a:srgbClr val="FF0066"/>
    <a:srgbClr val="006600"/>
    <a:srgbClr val="009900"/>
    <a:srgbClr val="00336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4337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7ED230-C983-47CA-B2D4-9B4419B47113}" type="datetimeFigureOut">
              <a:rPr lang="uk-UA"/>
              <a:pPr>
                <a:defRPr/>
              </a:pPr>
              <a:t>01.12.2015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331325"/>
            <a:ext cx="29543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331325"/>
            <a:ext cx="2954337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5781EE-4794-4F7E-BF0C-1335C9E181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4337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27C364-CA3C-4B58-BE20-C5584C517E54}" type="datetimeFigureOut">
              <a:rPr lang="uk-UA"/>
              <a:pPr>
                <a:defRPr/>
              </a:pPr>
              <a:t>01.12.2015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1228725"/>
            <a:ext cx="5891212" cy="3313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1038" y="4727575"/>
            <a:ext cx="5453062" cy="3868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43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331325"/>
            <a:ext cx="2954337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133A0A-FB3C-4CB8-B2D3-9461417549B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0" y="-127000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212850"/>
            <a:ext cx="121920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61913" y="-187325"/>
            <a:ext cx="1228726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53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4800600"/>
            <a:ext cx="10561419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1" y="5367338"/>
            <a:ext cx="10561419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22F32-4CAE-4AB7-96E9-91361215E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spect="1"/>
          </p:cNvSpPr>
          <p:nvPr/>
        </p:nvSpPr>
        <p:spPr bwMode="auto">
          <a:xfrm>
            <a:off x="631825" y="1081088"/>
            <a:ext cx="6332538" cy="324008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1" y="4443688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8" y="1081464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48CC-CF28-44F0-9A56-D8949C5B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1141413" y="2286000"/>
            <a:ext cx="4894262" cy="250507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94" y="2435961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3" y="2286003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C3C6-9AFB-469D-A2C4-4D3899571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83" y="447188"/>
            <a:ext cx="10152716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F3D59-0683-47F6-B197-ACF286A10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7669213" y="446088"/>
            <a:ext cx="4522787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6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3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D3B8-AC2B-4DA9-8908-A1F25212F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021" y="447188"/>
            <a:ext cx="10198979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7" y="2222287"/>
            <a:ext cx="10554575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0008-35F8-4BED-9055-6BD765521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0" y="0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350963"/>
            <a:ext cx="1219200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2951396"/>
            <a:ext cx="10561419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1" y="5281209"/>
            <a:ext cx="10561419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95E4-BB6F-432C-BFB1-8AA0ED730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83" y="447188"/>
            <a:ext cx="10152716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7" y="2222293"/>
            <a:ext cx="5185873" cy="3638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21" y="2222287"/>
            <a:ext cx="5194583" cy="36387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F345-FB3D-4C2F-AB52-9C3260FF0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021" y="447188"/>
            <a:ext cx="10198979" cy="9704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33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44"/>
            <a:ext cx="5189856" cy="3109913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21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21" y="2751144"/>
            <a:ext cx="5194583" cy="3109913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63EE-9853-4411-AFC9-496E9926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286A-B9C5-421F-856F-831980B0A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B794-B68B-48D1-9E3B-9EDD36B79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spect="1"/>
          </p:cNvSpPr>
          <p:nvPr/>
        </p:nvSpPr>
        <p:spPr bwMode="auto">
          <a:xfrm>
            <a:off x="1073150" y="446088"/>
            <a:ext cx="3548063" cy="181451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2" y="446088"/>
            <a:ext cx="3547533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8" y="446094"/>
            <a:ext cx="6252633" cy="5414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2" y="2260745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892E-6904-4161-BD7E-E352F86DE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31" y="727528"/>
            <a:ext cx="4852988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31" y="2344684"/>
            <a:ext cx="4852988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3886200" y="6405563"/>
            <a:ext cx="976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27.11.2014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590550" y="6405563"/>
            <a:ext cx="32956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4862513" y="6280150"/>
            <a:ext cx="1062037" cy="490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0B173-F38E-451B-AFBF-684903654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2688" y="447675"/>
            <a:ext cx="10199687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25" y="2184400"/>
            <a:ext cx="10563225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375" y="6367463"/>
            <a:ext cx="86439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ПІБ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0" y="6362700"/>
            <a:ext cx="13446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uk-UA"/>
              <a:t>05.12.2014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9113" y="6237288"/>
            <a:ext cx="1062037" cy="490537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C864E8-79A8-4BC9-BE99-659A52C84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2" descr="D:\Google Диск\work\gerb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46038" y="-57150"/>
            <a:ext cx="1228726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 сполучна лінія 8"/>
          <p:cNvCxnSpPr/>
          <p:nvPr/>
        </p:nvCxnSpPr>
        <p:spPr>
          <a:xfrm>
            <a:off x="180975" y="6502400"/>
            <a:ext cx="12011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47788" y="0"/>
            <a:ext cx="10547350" cy="760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000" smtClean="0"/>
              <a:t>КАФЕДРА УПРАВЛІННЯ </a:t>
            </a:r>
            <a:r>
              <a:rPr lang="uk-UA" sz="2400" i="1" smtClean="0"/>
              <a:t>в рамках Грінченківської декади</a:t>
            </a:r>
          </a:p>
        </p:txBody>
      </p:sp>
      <p:sp>
        <p:nvSpPr>
          <p:cNvPr id="7" name="Підзаголовок 6"/>
          <p:cNvSpPr>
            <a:spLocks noGrp="1"/>
          </p:cNvSpPr>
          <p:nvPr>
            <p:ph type="subTitle" idx="1"/>
          </p:nvPr>
        </p:nvSpPr>
        <p:spPr bwMode="auto">
          <a:xfrm>
            <a:off x="444500" y="2865438"/>
            <a:ext cx="11547475" cy="3429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smtClean="0"/>
              <a:t>КРУГЛИЙ СТІЛ </a:t>
            </a:r>
            <a:endParaRPr lang="uk-UA" sz="2400" b="1" smtClean="0"/>
          </a:p>
          <a:p>
            <a:pPr algn="ctr"/>
            <a:r>
              <a:rPr lang="uk-UA" sz="2400" b="1" smtClean="0"/>
              <a:t>«ПРОБЛЕМИ ТА ПЕРСПЕКТИВИ УПРАВЛІННЯ В ЕКОНОМІЧНІЙ ТА СОЦІАЛЬНІЙ СФЕРАХ»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899025" y="4283075"/>
            <a:ext cx="258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i="1"/>
              <a:t>2 ГРУДНЯ 2015 РОКУ</a:t>
            </a:r>
            <a:r>
              <a:rPr lang="uk-UA"/>
              <a:t>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737100" y="5280025"/>
            <a:ext cx="7254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uk-UA" b="1"/>
              <a:t>Модератори</a:t>
            </a:r>
            <a:r>
              <a:rPr lang="uk-UA"/>
              <a:t>: </a:t>
            </a:r>
          </a:p>
          <a:p>
            <a:pPr indent="450850"/>
            <a:r>
              <a:rPr lang="uk-UA"/>
              <a:t>д. держ. упр., професор кафедри управління Поспєлова Т. В., </a:t>
            </a:r>
          </a:p>
          <a:p>
            <a:pPr indent="450850"/>
            <a:r>
              <a:rPr lang="uk-UA"/>
              <a:t>д. держ. упр., професор кафедри управління Орлова Н. 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313" y="447675"/>
            <a:ext cx="11342687" cy="13033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mtClean="0"/>
              <a:t>Тематичні напрями Круглого столу: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5725" y="2463800"/>
            <a:ext cx="9274175" cy="40020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uk-UA" b="1" smtClean="0"/>
              <a:t>1. </a:t>
            </a:r>
            <a:r>
              <a:rPr lang="uk-UA" sz="2000" b="1" smtClean="0"/>
              <a:t>Стратегічне управління підприємством в умовах сталого розвитку.</a:t>
            </a:r>
          </a:p>
          <a:p>
            <a:r>
              <a:rPr lang="uk-UA" sz="2000" b="1" smtClean="0"/>
              <a:t>2. Удосконалення механізмів управління якістю підготовки та перепідготовки фахівців в освіті.</a:t>
            </a:r>
          </a:p>
          <a:p>
            <a:r>
              <a:rPr lang="uk-UA" sz="2000" b="1" smtClean="0"/>
              <a:t>3. Лідерство та ефективні комунікації на підприємстві як  процес управління соціальною групою.</a:t>
            </a:r>
          </a:p>
          <a:p>
            <a:r>
              <a:rPr lang="uk-UA" sz="2000" b="1" smtClean="0"/>
              <a:t>4. Сучасні тенденції та проблеми управління персоналом.</a:t>
            </a:r>
          </a:p>
          <a:p>
            <a:r>
              <a:rPr lang="uk-UA" sz="2000" b="1" smtClean="0"/>
              <a:t>5. Перспективи розвитку інноваційних освітніх процесів в інформаційному суспільстві.</a:t>
            </a:r>
          </a:p>
        </p:txBody>
      </p:sp>
      <p:pic>
        <p:nvPicPr>
          <p:cNvPr id="22531" name="Picture 1" descr="C:\Users\Наташенька\Desktop\voskl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525" y="2233613"/>
            <a:ext cx="2225675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ВІТ Хоружа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ія1" id="{1ECB0510-F440-4C02-B33E-92ADD4CADAA1}" vid="{32560454-D4FC-43D5-9BE2-7A3501CFAE5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91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15</vt:i4>
      </vt:variant>
      <vt:variant>
        <vt:lpstr>Заголовки слайдов</vt:lpstr>
      </vt:variant>
      <vt:variant>
        <vt:i4>2</vt:i4>
      </vt:variant>
    </vt:vector>
  </HeadingPairs>
  <TitlesOfParts>
    <vt:vector size="21" baseType="lpstr">
      <vt:lpstr>Arial</vt:lpstr>
      <vt:lpstr>Century Gothic</vt:lpstr>
      <vt:lpstr>Wingdings 2</vt:lpstr>
      <vt:lpstr>Calibri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ЗВІТ Хоружа</vt:lpstr>
      <vt:lpstr>КАФЕДРА УПРАВЛІННЯ в рамках Грінченківської декади</vt:lpstr>
      <vt:lpstr>Тематичні напрями Круглого столу: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НАУКОВУ РОБОТУ ЗА 2014 РІК</dc:title>
  <dc:creator>user</dc:creator>
  <cp:lastModifiedBy>user</cp:lastModifiedBy>
  <cp:revision>253</cp:revision>
  <dcterms:created xsi:type="dcterms:W3CDTF">2014-12-11T11:42:41Z</dcterms:created>
  <dcterms:modified xsi:type="dcterms:W3CDTF">2015-12-01T09:43:51Z</dcterms:modified>
</cp:coreProperties>
</file>