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3"/>
  </p:notesMasterIdLst>
  <p:sldIdLst>
    <p:sldId id="256" r:id="rId2"/>
  </p:sldIdLst>
  <p:sldSz cx="30275213" cy="42803763"/>
  <p:notesSz cx="6715125" cy="923925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33" d="100"/>
          <a:sy n="33" d="100"/>
        </p:scale>
        <p:origin x="318" y="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362200" y="812800"/>
            <a:ext cx="2835275" cy="400843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756000" y="5078520"/>
            <a:ext cx="6047640" cy="4811040"/>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5" name="Google Shape;5;n"/>
          <p:cNvSpPr txBox="1">
            <a:spLocks noGrp="1"/>
          </p:cNvSpPr>
          <p:nvPr>
            <p:ph type="hdr" idx="3"/>
          </p:nvPr>
        </p:nvSpPr>
        <p:spPr>
          <a:xfrm>
            <a:off x="0" y="0"/>
            <a:ext cx="3280680" cy="53424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6" name="Google Shape;6;n"/>
          <p:cNvSpPr txBox="1">
            <a:spLocks noGrp="1"/>
          </p:cNvSpPr>
          <p:nvPr>
            <p:ph type="dt" idx="10"/>
          </p:nvPr>
        </p:nvSpPr>
        <p:spPr>
          <a:xfrm>
            <a:off x="4278960" y="0"/>
            <a:ext cx="3280680" cy="53424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7" name="Google Shape;7;n"/>
          <p:cNvSpPr txBox="1">
            <a:spLocks noGrp="1"/>
          </p:cNvSpPr>
          <p:nvPr>
            <p:ph type="ftr" idx="11"/>
          </p:nvPr>
        </p:nvSpPr>
        <p:spPr>
          <a:xfrm>
            <a:off x="0" y="10157400"/>
            <a:ext cx="3280680" cy="534240"/>
          </a:xfrm>
          <a:prstGeom prst="rect">
            <a:avLst/>
          </a:prstGeom>
          <a:noFill/>
          <a:ln>
            <a:noFill/>
          </a:ln>
        </p:spPr>
        <p:txBody>
          <a:bodyPr spcFirstLastPara="1" wrap="square" lIns="0" tIns="0" rIns="0" bIns="0" anchor="b"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8" name="Google Shape;8;n"/>
          <p:cNvSpPr txBox="1">
            <a:spLocks noGrp="1"/>
          </p:cNvSpPr>
          <p:nvPr>
            <p:ph type="sldNum" idx="12"/>
          </p:nvPr>
        </p:nvSpPr>
        <p:spPr>
          <a:xfrm>
            <a:off x="4278960" y="10157400"/>
            <a:ext cx="3280680" cy="534240"/>
          </a:xfrm>
          <a:prstGeom prst="rect">
            <a:avLst/>
          </a:prstGeom>
          <a:noFill/>
          <a:ln>
            <a:noFill/>
          </a:ln>
        </p:spPr>
        <p:txBody>
          <a:bodyPr spcFirstLastPara="1" wrap="square" lIns="0" tIns="0" rIns="0" bIns="0" anchor="b" anchorCtr="0">
            <a:noAutofit/>
          </a:bodyPr>
          <a:lstStyle/>
          <a:p>
            <a:pPr marL="0" marR="0" lvl="0" indent="0" algn="r" rtl="0">
              <a:spcBef>
                <a:spcPts val="0"/>
              </a:spcBef>
              <a:spcAft>
                <a:spcPts val="0"/>
              </a:spcAft>
              <a:buNone/>
            </a:pPr>
            <a:fld id="{00000000-1234-1234-1234-123412341234}" type="slidenum">
              <a:rPr lang="en-US" sz="1400" b="0" i="0" u="none" strike="noStrike" cap="none">
                <a:latin typeface="Times New Roman"/>
                <a:ea typeface="Times New Roman"/>
                <a:cs typeface="Times New Roman"/>
                <a:sym typeface="Times New Roman"/>
              </a:rPr>
              <a:t>‹#›</a:t>
            </a:fld>
            <a:endParaRPr sz="1400" b="0" i="0" u="none" strike="noStrike" cap="none">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p1:notes"/>
          <p:cNvSpPr txBox="1"/>
          <p:nvPr/>
        </p:nvSpPr>
        <p:spPr>
          <a:xfrm>
            <a:off x="3803760" y="8775720"/>
            <a:ext cx="2909520" cy="461520"/>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None/>
            </a:pPr>
            <a:endParaRPr sz="2400" b="0" strike="noStrike">
              <a:latin typeface="Times New Roman"/>
              <a:ea typeface="Times New Roman"/>
              <a:cs typeface="Times New Roman"/>
              <a:sym typeface="Times New Roman"/>
            </a:endParaRPr>
          </a:p>
        </p:txBody>
      </p:sp>
      <p:sp>
        <p:nvSpPr>
          <p:cNvPr id="63" name="Google Shape;63;p1:notes"/>
          <p:cNvSpPr>
            <a:spLocks noGrp="1" noRot="1" noChangeAspect="1"/>
          </p:cNvSpPr>
          <p:nvPr>
            <p:ph type="sldImg" idx="2"/>
          </p:nvPr>
        </p:nvSpPr>
        <p:spPr>
          <a:xfrm>
            <a:off x="2133600" y="692150"/>
            <a:ext cx="2449513" cy="346551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4" name="Google Shape;64;p1:notes"/>
          <p:cNvSpPr txBox="1">
            <a:spLocks noGrp="1"/>
          </p:cNvSpPr>
          <p:nvPr>
            <p:ph type="body" idx="1"/>
          </p:nvPr>
        </p:nvSpPr>
        <p:spPr>
          <a:xfrm>
            <a:off x="671400" y="4389480"/>
            <a:ext cx="5371920" cy="415728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endParaRPr sz="2000" b="0" strike="noStrike" dirty="0">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13"/>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43"/>
        <p:cNvGrpSpPr/>
        <p:nvPr/>
      </p:nvGrpSpPr>
      <p:grpSpPr>
        <a:xfrm>
          <a:off x="0" y="0"/>
          <a:ext cx="0" cy="0"/>
          <a:chOff x="0" y="0"/>
          <a:chExt cx="0" cy="0"/>
        </a:xfrm>
      </p:grpSpPr>
      <p:sp>
        <p:nvSpPr>
          <p:cNvPr id="44" name="Google Shape;44;p11"/>
          <p:cNvSpPr txBox="1">
            <a:spLocks noGrp="1"/>
          </p:cNvSpPr>
          <p:nvPr>
            <p:ph type="title"/>
          </p:nvPr>
        </p:nvSpPr>
        <p:spPr>
          <a:xfrm>
            <a:off x="1513440" y="1707840"/>
            <a:ext cx="27246961" cy="7147440"/>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45" name="Google Shape;45;p11"/>
          <p:cNvSpPr txBox="1">
            <a:spLocks noGrp="1"/>
          </p:cNvSpPr>
          <p:nvPr>
            <p:ph type="body" idx="1"/>
          </p:nvPr>
        </p:nvSpPr>
        <p:spPr>
          <a:xfrm>
            <a:off x="1513440" y="10015920"/>
            <a:ext cx="27246961" cy="11841480"/>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46" name="Google Shape;46;p11"/>
          <p:cNvSpPr txBox="1">
            <a:spLocks noGrp="1"/>
          </p:cNvSpPr>
          <p:nvPr>
            <p:ph type="body" idx="2"/>
          </p:nvPr>
        </p:nvSpPr>
        <p:spPr>
          <a:xfrm>
            <a:off x="1513440" y="22982759"/>
            <a:ext cx="27246961" cy="11841480"/>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47"/>
        <p:cNvGrpSpPr/>
        <p:nvPr/>
      </p:nvGrpSpPr>
      <p:grpSpPr>
        <a:xfrm>
          <a:off x="0" y="0"/>
          <a:ext cx="0" cy="0"/>
          <a:chOff x="0" y="0"/>
          <a:chExt cx="0" cy="0"/>
        </a:xfrm>
      </p:grpSpPr>
      <p:sp>
        <p:nvSpPr>
          <p:cNvPr id="48" name="Google Shape;48;p12"/>
          <p:cNvSpPr txBox="1">
            <a:spLocks noGrp="1"/>
          </p:cNvSpPr>
          <p:nvPr>
            <p:ph type="title"/>
          </p:nvPr>
        </p:nvSpPr>
        <p:spPr>
          <a:xfrm>
            <a:off x="1513440" y="1707840"/>
            <a:ext cx="27246961" cy="7147440"/>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49" name="Google Shape;49;p12"/>
          <p:cNvSpPr txBox="1">
            <a:spLocks noGrp="1"/>
          </p:cNvSpPr>
          <p:nvPr>
            <p:ph type="body" idx="1"/>
          </p:nvPr>
        </p:nvSpPr>
        <p:spPr>
          <a:xfrm>
            <a:off x="1513442" y="10015920"/>
            <a:ext cx="13296239" cy="11841480"/>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50" name="Google Shape;50;p12"/>
          <p:cNvSpPr txBox="1">
            <a:spLocks noGrp="1"/>
          </p:cNvSpPr>
          <p:nvPr>
            <p:ph type="body" idx="2"/>
          </p:nvPr>
        </p:nvSpPr>
        <p:spPr>
          <a:xfrm>
            <a:off x="15474959" y="10015920"/>
            <a:ext cx="13296239" cy="11841480"/>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51" name="Google Shape;51;p12"/>
          <p:cNvSpPr txBox="1">
            <a:spLocks noGrp="1"/>
          </p:cNvSpPr>
          <p:nvPr>
            <p:ph type="body" idx="3"/>
          </p:nvPr>
        </p:nvSpPr>
        <p:spPr>
          <a:xfrm>
            <a:off x="1513442" y="22982759"/>
            <a:ext cx="13296239" cy="11841480"/>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52" name="Google Shape;52;p12"/>
          <p:cNvSpPr txBox="1">
            <a:spLocks noGrp="1"/>
          </p:cNvSpPr>
          <p:nvPr>
            <p:ph type="body" idx="4"/>
          </p:nvPr>
        </p:nvSpPr>
        <p:spPr>
          <a:xfrm>
            <a:off x="15474959" y="22982759"/>
            <a:ext cx="13296239" cy="11841480"/>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53"/>
        <p:cNvGrpSpPr/>
        <p:nvPr/>
      </p:nvGrpSpPr>
      <p:grpSpPr>
        <a:xfrm>
          <a:off x="0" y="0"/>
          <a:ext cx="0" cy="0"/>
          <a:chOff x="0" y="0"/>
          <a:chExt cx="0" cy="0"/>
        </a:xfrm>
      </p:grpSpPr>
      <p:sp>
        <p:nvSpPr>
          <p:cNvPr id="54" name="Google Shape;54;p13"/>
          <p:cNvSpPr txBox="1">
            <a:spLocks noGrp="1"/>
          </p:cNvSpPr>
          <p:nvPr>
            <p:ph type="title"/>
          </p:nvPr>
        </p:nvSpPr>
        <p:spPr>
          <a:xfrm>
            <a:off x="1513440" y="1707840"/>
            <a:ext cx="27246961" cy="7147440"/>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55" name="Google Shape;55;p13"/>
          <p:cNvSpPr txBox="1">
            <a:spLocks noGrp="1"/>
          </p:cNvSpPr>
          <p:nvPr>
            <p:ph type="body" idx="1"/>
          </p:nvPr>
        </p:nvSpPr>
        <p:spPr>
          <a:xfrm>
            <a:off x="1513440" y="10015920"/>
            <a:ext cx="8773200" cy="11841480"/>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56" name="Google Shape;56;p13"/>
          <p:cNvSpPr txBox="1">
            <a:spLocks noGrp="1"/>
          </p:cNvSpPr>
          <p:nvPr>
            <p:ph type="body" idx="2"/>
          </p:nvPr>
        </p:nvSpPr>
        <p:spPr>
          <a:xfrm>
            <a:off x="10725842" y="10015920"/>
            <a:ext cx="8773200" cy="11841480"/>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57" name="Google Shape;57;p13"/>
          <p:cNvSpPr txBox="1">
            <a:spLocks noGrp="1"/>
          </p:cNvSpPr>
          <p:nvPr>
            <p:ph type="body" idx="3"/>
          </p:nvPr>
        </p:nvSpPr>
        <p:spPr>
          <a:xfrm>
            <a:off x="19937882" y="10015920"/>
            <a:ext cx="8773200" cy="11841480"/>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58" name="Google Shape;58;p13"/>
          <p:cNvSpPr txBox="1">
            <a:spLocks noGrp="1"/>
          </p:cNvSpPr>
          <p:nvPr>
            <p:ph type="body" idx="4"/>
          </p:nvPr>
        </p:nvSpPr>
        <p:spPr>
          <a:xfrm>
            <a:off x="1513440" y="22982759"/>
            <a:ext cx="8773200" cy="11841480"/>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59" name="Google Shape;59;p13"/>
          <p:cNvSpPr txBox="1">
            <a:spLocks noGrp="1"/>
          </p:cNvSpPr>
          <p:nvPr>
            <p:ph type="body" idx="5"/>
          </p:nvPr>
        </p:nvSpPr>
        <p:spPr>
          <a:xfrm>
            <a:off x="10725842" y="22982759"/>
            <a:ext cx="8773200" cy="11841480"/>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60" name="Google Shape;60;p13"/>
          <p:cNvSpPr txBox="1">
            <a:spLocks noGrp="1"/>
          </p:cNvSpPr>
          <p:nvPr>
            <p:ph type="body" idx="6"/>
          </p:nvPr>
        </p:nvSpPr>
        <p:spPr>
          <a:xfrm>
            <a:off x="19937882" y="22982759"/>
            <a:ext cx="8773200" cy="11841480"/>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1513440" y="1707840"/>
            <a:ext cx="27246961" cy="7147440"/>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16" name="Google Shape;16;p3"/>
          <p:cNvSpPr txBox="1">
            <a:spLocks noGrp="1"/>
          </p:cNvSpPr>
          <p:nvPr>
            <p:ph type="subTitle" idx="1"/>
          </p:nvPr>
        </p:nvSpPr>
        <p:spPr>
          <a:xfrm>
            <a:off x="1513440" y="10015922"/>
            <a:ext cx="27246961" cy="24825238"/>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1513440" y="1707840"/>
            <a:ext cx="27246961" cy="7147440"/>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19" name="Google Shape;19;p4"/>
          <p:cNvSpPr txBox="1">
            <a:spLocks noGrp="1"/>
          </p:cNvSpPr>
          <p:nvPr>
            <p:ph type="body" idx="1"/>
          </p:nvPr>
        </p:nvSpPr>
        <p:spPr>
          <a:xfrm>
            <a:off x="1513440" y="10015922"/>
            <a:ext cx="27246961" cy="24825238"/>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1513440" y="1707840"/>
            <a:ext cx="27246961" cy="7147440"/>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22" name="Google Shape;22;p5"/>
          <p:cNvSpPr txBox="1">
            <a:spLocks noGrp="1"/>
          </p:cNvSpPr>
          <p:nvPr>
            <p:ph type="body" idx="1"/>
          </p:nvPr>
        </p:nvSpPr>
        <p:spPr>
          <a:xfrm>
            <a:off x="1513442" y="10015922"/>
            <a:ext cx="13296239" cy="24825238"/>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23" name="Google Shape;23;p5"/>
          <p:cNvSpPr txBox="1">
            <a:spLocks noGrp="1"/>
          </p:cNvSpPr>
          <p:nvPr>
            <p:ph type="body" idx="2"/>
          </p:nvPr>
        </p:nvSpPr>
        <p:spPr>
          <a:xfrm>
            <a:off x="15474959" y="10015922"/>
            <a:ext cx="13296239" cy="24825238"/>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4"/>
        <p:cNvGrpSpPr/>
        <p:nvPr/>
      </p:nvGrpSpPr>
      <p:grpSpPr>
        <a:xfrm>
          <a:off x="0" y="0"/>
          <a:ext cx="0" cy="0"/>
          <a:chOff x="0" y="0"/>
          <a:chExt cx="0" cy="0"/>
        </a:xfrm>
      </p:grpSpPr>
      <p:sp>
        <p:nvSpPr>
          <p:cNvPr id="25" name="Google Shape;25;p6"/>
          <p:cNvSpPr txBox="1">
            <a:spLocks noGrp="1"/>
          </p:cNvSpPr>
          <p:nvPr>
            <p:ph type="title"/>
          </p:nvPr>
        </p:nvSpPr>
        <p:spPr>
          <a:xfrm>
            <a:off x="1513440" y="1707840"/>
            <a:ext cx="27246961" cy="7147440"/>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26"/>
        <p:cNvGrpSpPr/>
        <p:nvPr/>
      </p:nvGrpSpPr>
      <p:grpSpPr>
        <a:xfrm>
          <a:off x="0" y="0"/>
          <a:ext cx="0" cy="0"/>
          <a:chOff x="0" y="0"/>
          <a:chExt cx="0" cy="0"/>
        </a:xfrm>
      </p:grpSpPr>
      <p:sp>
        <p:nvSpPr>
          <p:cNvPr id="27" name="Google Shape;27;p7"/>
          <p:cNvSpPr txBox="1">
            <a:spLocks noGrp="1"/>
          </p:cNvSpPr>
          <p:nvPr>
            <p:ph type="subTitle" idx="1"/>
          </p:nvPr>
        </p:nvSpPr>
        <p:spPr>
          <a:xfrm>
            <a:off x="1513440" y="1707840"/>
            <a:ext cx="27246961" cy="33132600"/>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28"/>
        <p:cNvGrpSpPr/>
        <p:nvPr/>
      </p:nvGrpSpPr>
      <p:grpSpPr>
        <a:xfrm>
          <a:off x="0" y="0"/>
          <a:ext cx="0" cy="0"/>
          <a:chOff x="0" y="0"/>
          <a:chExt cx="0" cy="0"/>
        </a:xfrm>
      </p:grpSpPr>
      <p:sp>
        <p:nvSpPr>
          <p:cNvPr id="29" name="Google Shape;29;p8"/>
          <p:cNvSpPr txBox="1">
            <a:spLocks noGrp="1"/>
          </p:cNvSpPr>
          <p:nvPr>
            <p:ph type="title"/>
          </p:nvPr>
        </p:nvSpPr>
        <p:spPr>
          <a:xfrm>
            <a:off x="1513440" y="1707840"/>
            <a:ext cx="27246961" cy="7147440"/>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30" name="Google Shape;30;p8"/>
          <p:cNvSpPr txBox="1">
            <a:spLocks noGrp="1"/>
          </p:cNvSpPr>
          <p:nvPr>
            <p:ph type="body" idx="1"/>
          </p:nvPr>
        </p:nvSpPr>
        <p:spPr>
          <a:xfrm>
            <a:off x="1513442" y="10015920"/>
            <a:ext cx="13296239" cy="11841480"/>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31" name="Google Shape;31;p8"/>
          <p:cNvSpPr txBox="1">
            <a:spLocks noGrp="1"/>
          </p:cNvSpPr>
          <p:nvPr>
            <p:ph type="body" idx="2"/>
          </p:nvPr>
        </p:nvSpPr>
        <p:spPr>
          <a:xfrm>
            <a:off x="15474959" y="10015922"/>
            <a:ext cx="13296239" cy="24825238"/>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32" name="Google Shape;32;p8"/>
          <p:cNvSpPr txBox="1">
            <a:spLocks noGrp="1"/>
          </p:cNvSpPr>
          <p:nvPr>
            <p:ph type="body" idx="3"/>
          </p:nvPr>
        </p:nvSpPr>
        <p:spPr>
          <a:xfrm>
            <a:off x="1513442" y="22982759"/>
            <a:ext cx="13296239" cy="11841480"/>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33"/>
        <p:cNvGrpSpPr/>
        <p:nvPr/>
      </p:nvGrpSpPr>
      <p:grpSpPr>
        <a:xfrm>
          <a:off x="0" y="0"/>
          <a:ext cx="0" cy="0"/>
          <a:chOff x="0" y="0"/>
          <a:chExt cx="0" cy="0"/>
        </a:xfrm>
      </p:grpSpPr>
      <p:sp>
        <p:nvSpPr>
          <p:cNvPr id="34" name="Google Shape;34;p9"/>
          <p:cNvSpPr txBox="1">
            <a:spLocks noGrp="1"/>
          </p:cNvSpPr>
          <p:nvPr>
            <p:ph type="title"/>
          </p:nvPr>
        </p:nvSpPr>
        <p:spPr>
          <a:xfrm>
            <a:off x="1513440" y="1707840"/>
            <a:ext cx="27246961" cy="7147440"/>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35" name="Google Shape;35;p9"/>
          <p:cNvSpPr txBox="1">
            <a:spLocks noGrp="1"/>
          </p:cNvSpPr>
          <p:nvPr>
            <p:ph type="body" idx="1"/>
          </p:nvPr>
        </p:nvSpPr>
        <p:spPr>
          <a:xfrm>
            <a:off x="1513442" y="10015922"/>
            <a:ext cx="13296239" cy="24825238"/>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36" name="Google Shape;36;p9"/>
          <p:cNvSpPr txBox="1">
            <a:spLocks noGrp="1"/>
          </p:cNvSpPr>
          <p:nvPr>
            <p:ph type="body" idx="2"/>
          </p:nvPr>
        </p:nvSpPr>
        <p:spPr>
          <a:xfrm>
            <a:off x="15474959" y="10015920"/>
            <a:ext cx="13296239" cy="11841480"/>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37" name="Google Shape;37;p9"/>
          <p:cNvSpPr txBox="1">
            <a:spLocks noGrp="1"/>
          </p:cNvSpPr>
          <p:nvPr>
            <p:ph type="body" idx="3"/>
          </p:nvPr>
        </p:nvSpPr>
        <p:spPr>
          <a:xfrm>
            <a:off x="15474959" y="22982759"/>
            <a:ext cx="13296239" cy="11841480"/>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38"/>
        <p:cNvGrpSpPr/>
        <p:nvPr/>
      </p:nvGrpSpPr>
      <p:grpSpPr>
        <a:xfrm>
          <a:off x="0" y="0"/>
          <a:ext cx="0" cy="0"/>
          <a:chOff x="0" y="0"/>
          <a:chExt cx="0" cy="0"/>
        </a:xfrm>
      </p:grpSpPr>
      <p:sp>
        <p:nvSpPr>
          <p:cNvPr id="39" name="Google Shape;39;p10"/>
          <p:cNvSpPr txBox="1">
            <a:spLocks noGrp="1"/>
          </p:cNvSpPr>
          <p:nvPr>
            <p:ph type="title"/>
          </p:nvPr>
        </p:nvSpPr>
        <p:spPr>
          <a:xfrm>
            <a:off x="1513440" y="1707840"/>
            <a:ext cx="27246961" cy="7147440"/>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40" name="Google Shape;40;p10"/>
          <p:cNvSpPr txBox="1">
            <a:spLocks noGrp="1"/>
          </p:cNvSpPr>
          <p:nvPr>
            <p:ph type="body" idx="1"/>
          </p:nvPr>
        </p:nvSpPr>
        <p:spPr>
          <a:xfrm>
            <a:off x="1513442" y="10015920"/>
            <a:ext cx="13296239" cy="11841480"/>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41" name="Google Shape;41;p10"/>
          <p:cNvSpPr txBox="1">
            <a:spLocks noGrp="1"/>
          </p:cNvSpPr>
          <p:nvPr>
            <p:ph type="body" idx="2"/>
          </p:nvPr>
        </p:nvSpPr>
        <p:spPr>
          <a:xfrm>
            <a:off x="15474959" y="10015920"/>
            <a:ext cx="13296239" cy="11841480"/>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42" name="Google Shape;42;p10"/>
          <p:cNvSpPr txBox="1">
            <a:spLocks noGrp="1"/>
          </p:cNvSpPr>
          <p:nvPr>
            <p:ph type="body" idx="3"/>
          </p:nvPr>
        </p:nvSpPr>
        <p:spPr>
          <a:xfrm>
            <a:off x="1513440" y="22982759"/>
            <a:ext cx="27246961" cy="11841480"/>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808080"/>
        </a:solidFill>
        <a:effectLst/>
      </p:bgPr>
    </p:bg>
    <p:spTree>
      <p:nvGrpSpPr>
        <p:cNvPr id="1" name="Shape 9"/>
        <p:cNvGrpSpPr/>
        <p:nvPr/>
      </p:nvGrpSpPr>
      <p:grpSpPr>
        <a:xfrm>
          <a:off x="0" y="0"/>
          <a:ext cx="0" cy="0"/>
          <a:chOff x="0" y="0"/>
          <a:chExt cx="0" cy="0"/>
        </a:xfrm>
      </p:grpSpPr>
      <p:pic>
        <p:nvPicPr>
          <p:cNvPr id="10" name="Google Shape;10;p1"/>
          <p:cNvPicPr preferRelativeResize="0"/>
          <p:nvPr/>
        </p:nvPicPr>
        <p:blipFill rotWithShape="1">
          <a:blip r:embed="rId14">
            <a:alphaModFix/>
          </a:blip>
          <a:srcRect r="38728"/>
          <a:stretch/>
        </p:blipFill>
        <p:spPr>
          <a:xfrm>
            <a:off x="24663600" y="42353643"/>
            <a:ext cx="3255120" cy="166680"/>
          </a:xfrm>
          <a:prstGeom prst="rect">
            <a:avLst/>
          </a:prstGeom>
          <a:noFill/>
          <a:ln>
            <a:noFill/>
          </a:ln>
        </p:spPr>
      </p:pic>
      <p:sp>
        <p:nvSpPr>
          <p:cNvPr id="11" name="Google Shape;11;p1"/>
          <p:cNvSpPr/>
          <p:nvPr/>
        </p:nvSpPr>
        <p:spPr>
          <a:xfrm>
            <a:off x="27910805" y="42276601"/>
            <a:ext cx="1945799" cy="288359"/>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None/>
            </a:pPr>
            <a:r>
              <a:rPr lang="en-US" sz="1300" b="0" i="0" u="none" strike="noStrike" cap="none">
                <a:solidFill>
                  <a:srgbClr val="FFFFFF"/>
                </a:solidFill>
                <a:latin typeface="Arial"/>
                <a:ea typeface="Arial"/>
                <a:cs typeface="Arial"/>
                <a:sym typeface="Arial"/>
              </a:rPr>
              <a:t>www.postersession.com</a:t>
            </a:r>
            <a:endParaRPr sz="1300" b="0" i="0" u="none" strike="noStrike" cap="none">
              <a:latin typeface="Arial"/>
              <a:ea typeface="Arial"/>
              <a:cs typeface="Arial"/>
              <a:sym typeface="Arial"/>
            </a:endParaRPr>
          </a:p>
        </p:txBody>
      </p:sp>
      <p:sp>
        <p:nvSpPr>
          <p:cNvPr id="12" name="Google Shape;12;p1"/>
          <p:cNvSpPr/>
          <p:nvPr/>
        </p:nvSpPr>
        <p:spPr>
          <a:xfrm>
            <a:off x="1440" y="42680523"/>
            <a:ext cx="458280" cy="120961"/>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None/>
            </a:pPr>
            <a:r>
              <a:rPr lang="en-US" sz="200" b="0" i="0" u="none" strike="noStrike" cap="none">
                <a:solidFill>
                  <a:srgbClr val="003064"/>
                </a:solidFill>
                <a:latin typeface="Arial"/>
                <a:ea typeface="Arial"/>
                <a:cs typeface="Arial"/>
                <a:sym typeface="Arial"/>
              </a:rPr>
              <a:t>www.postersession.com</a:t>
            </a:r>
            <a:endParaRPr sz="200" b="0" i="0" u="none" strike="noStrike" cap="none">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4"/>
          <p:cNvSpPr/>
          <p:nvPr/>
        </p:nvSpPr>
        <p:spPr>
          <a:xfrm>
            <a:off x="15544800" y="8166240"/>
            <a:ext cx="14172840" cy="33522840"/>
          </a:xfrm>
          <a:prstGeom prst="roundRect">
            <a:avLst>
              <a:gd name="adj" fmla="val 7000"/>
            </a:avLst>
          </a:prstGeom>
          <a:solidFill>
            <a:schemeClr val="accent2">
              <a:lumMod val="20000"/>
              <a:lumOff val="80000"/>
            </a:schemeClr>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67" name="Google Shape;67;p14"/>
          <p:cNvSpPr/>
          <p:nvPr/>
        </p:nvSpPr>
        <p:spPr>
          <a:xfrm>
            <a:off x="571680" y="8128080"/>
            <a:ext cx="14058721" cy="33561001"/>
          </a:xfrm>
          <a:prstGeom prst="roundRect">
            <a:avLst>
              <a:gd name="adj" fmla="val 7000"/>
            </a:avLst>
          </a:prstGeom>
          <a:solidFill>
            <a:schemeClr val="accent2">
              <a:lumMod val="20000"/>
              <a:lumOff val="80000"/>
            </a:schemeClr>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68" name="Google Shape;68;p14"/>
          <p:cNvSpPr/>
          <p:nvPr/>
        </p:nvSpPr>
        <p:spPr>
          <a:xfrm>
            <a:off x="1185469" y="15102727"/>
            <a:ext cx="12997094" cy="6387447"/>
          </a:xfrm>
          <a:prstGeom prst="rect">
            <a:avLst/>
          </a:prstGeom>
          <a:blipFill>
            <a:blip r:embed="rId3"/>
            <a:tile tx="0" ty="0" sx="100000" sy="100000" flip="none" algn="tl"/>
          </a:blipFill>
          <a:ln>
            <a:noFill/>
          </a:ln>
        </p:spPr>
        <p:txBody>
          <a:bodyPr spcFirstLastPara="1" wrap="square" lIns="90000" tIns="45000" rIns="90000" bIns="45000" anchor="t" anchorCtr="0">
            <a:noAutofit/>
          </a:bodyPr>
          <a:lstStyle/>
          <a:p>
            <a:pPr indent="457200" algn="just"/>
            <a:r>
              <a:rPr lang="en-US" sz="3200" dirty="0" err="1">
                <a:latin typeface="Times New Roman"/>
                <a:ea typeface="Times New Roman"/>
                <a:cs typeface="Times New Roman"/>
                <a:sym typeface="Times New Roman"/>
              </a:rPr>
              <a:t>Прояви</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академічної</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недоброчесності</a:t>
            </a:r>
            <a:r>
              <a:rPr lang="en-US" sz="3200" dirty="0">
                <a:latin typeface="Times New Roman"/>
                <a:ea typeface="Times New Roman"/>
                <a:cs typeface="Times New Roman"/>
                <a:sym typeface="Times New Roman"/>
              </a:rPr>
              <a:t> є </a:t>
            </a:r>
            <a:r>
              <a:rPr lang="en-US" sz="3200" dirty="0" err="1">
                <a:latin typeface="Times New Roman"/>
                <a:ea typeface="Times New Roman"/>
                <a:cs typeface="Times New Roman"/>
                <a:sym typeface="Times New Roman"/>
              </a:rPr>
              <a:t>досить</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поширеним</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явищем</a:t>
            </a:r>
            <a:r>
              <a:rPr lang="en-US" sz="3200" dirty="0">
                <a:latin typeface="Times New Roman"/>
                <a:ea typeface="Times New Roman"/>
                <a:cs typeface="Times New Roman"/>
                <a:sym typeface="Times New Roman"/>
              </a:rPr>
              <a:t> в </a:t>
            </a:r>
            <a:r>
              <a:rPr lang="en-US" sz="3200" dirty="0" err="1">
                <a:latin typeface="Times New Roman"/>
                <a:ea typeface="Times New Roman"/>
                <a:cs typeface="Times New Roman"/>
                <a:sym typeface="Times New Roman"/>
              </a:rPr>
              <a:t>сучасному</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освітньому</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процесі</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Вітчизняна</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вища</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освіта</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тільки</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починає</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слідувати</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європейським</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стандартам</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та</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практикам</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що</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сприяють</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утвердженню</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та</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дотриманню</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етичних</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норм</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академічної</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чесності</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Імплементація</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європейського</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досвіду</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розвитку</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академічної</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чесності</a:t>
            </a:r>
            <a:r>
              <a:rPr lang="en-US" sz="3200" dirty="0">
                <a:latin typeface="Times New Roman"/>
                <a:ea typeface="Times New Roman"/>
                <a:cs typeface="Times New Roman"/>
                <a:sym typeface="Times New Roman"/>
              </a:rPr>
              <a:t> в </a:t>
            </a:r>
            <a:r>
              <a:rPr lang="en-US" sz="3200" dirty="0" err="1">
                <a:latin typeface="Times New Roman"/>
                <a:ea typeface="Times New Roman"/>
                <a:cs typeface="Times New Roman"/>
                <a:sym typeface="Times New Roman"/>
              </a:rPr>
              <a:t>системі</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вищої</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освіти</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України</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вплине</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на</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формування</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позитивного</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освітнього</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іміджу</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України</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серед</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іноземних</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країн</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На</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жаль</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серед</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представників</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вищої</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освіти</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та</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фахової</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передвищої</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зокрема</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спостерігається</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недостатнє</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розуміння</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важливості</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проблеми</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дотримання</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норм</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академічної</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чесності</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під</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час</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навчання</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та</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викладання</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Саме</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тому</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надзвичайно</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важливим</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та</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актуальним</a:t>
            </a:r>
            <a:r>
              <a:rPr lang="en-US" sz="3200" dirty="0">
                <a:latin typeface="Times New Roman"/>
                <a:ea typeface="Times New Roman"/>
                <a:cs typeface="Times New Roman"/>
                <a:sym typeface="Times New Roman"/>
              </a:rPr>
              <a:t> є </a:t>
            </a:r>
            <a:r>
              <a:rPr lang="en-US" sz="3200" dirty="0" err="1">
                <a:latin typeface="Times New Roman"/>
                <a:ea typeface="Times New Roman"/>
                <a:cs typeface="Times New Roman"/>
                <a:sym typeface="Times New Roman"/>
              </a:rPr>
              <a:t>розповсюдження</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європейських</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академічно</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чесних</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принципів</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та</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навичок</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серед</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студентів</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та</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викладачів</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українських</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закладів</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вищої</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та</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фахової</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передвищої</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освіти</a:t>
            </a:r>
            <a:r>
              <a:rPr lang="en-US" sz="3200" dirty="0">
                <a:latin typeface="Times New Roman"/>
                <a:ea typeface="Times New Roman"/>
                <a:cs typeface="Times New Roman"/>
                <a:sym typeface="Times New Roman"/>
              </a:rPr>
              <a:t>.</a:t>
            </a:r>
            <a:endParaRPr sz="3200" dirty="0"/>
          </a:p>
        </p:txBody>
      </p:sp>
      <p:sp>
        <p:nvSpPr>
          <p:cNvPr id="69" name="Google Shape;69;p14"/>
          <p:cNvSpPr/>
          <p:nvPr/>
        </p:nvSpPr>
        <p:spPr>
          <a:xfrm>
            <a:off x="3635822" y="21622668"/>
            <a:ext cx="7372080" cy="1339920"/>
          </a:xfrm>
          <a:prstGeom prst="rect">
            <a:avLst/>
          </a:prstGeom>
          <a:noFill/>
          <a:ln>
            <a:noFill/>
          </a:ln>
        </p:spPr>
        <p:txBody>
          <a:bodyPr spcFirstLastPara="1" wrap="square" lIns="90000" tIns="45000" rIns="90000" bIns="45000" anchor="t" anchorCtr="0">
            <a:noAutofit/>
          </a:bodyPr>
          <a:lstStyle/>
          <a:p>
            <a:pPr algn="ctr"/>
            <a:r>
              <a:rPr lang="en-US" sz="6000" b="1" dirty="0" err="1">
                <a:latin typeface="Times New Roman" panose="02020603050405020304" pitchFamily="18" charset="0"/>
                <a:cs typeface="Times New Roman" panose="02020603050405020304" pitchFamily="18" charset="0"/>
              </a:rPr>
              <a:t>Meтоди</a:t>
            </a:r>
            <a:endParaRPr sz="6000" dirty="0">
              <a:latin typeface="Times New Roman" panose="02020603050405020304" pitchFamily="18" charset="0"/>
              <a:cs typeface="Times New Roman" panose="02020603050405020304" pitchFamily="18" charset="0"/>
            </a:endParaRPr>
          </a:p>
        </p:txBody>
      </p:sp>
      <p:sp>
        <p:nvSpPr>
          <p:cNvPr id="70" name="Google Shape;70;p14"/>
          <p:cNvSpPr/>
          <p:nvPr/>
        </p:nvSpPr>
        <p:spPr>
          <a:xfrm>
            <a:off x="18911700" y="33094063"/>
            <a:ext cx="7372080" cy="1339920"/>
          </a:xfrm>
          <a:prstGeom prst="rect">
            <a:avLst/>
          </a:prstGeom>
          <a:noFill/>
          <a:ln>
            <a:noFill/>
          </a:ln>
        </p:spPr>
        <p:txBody>
          <a:bodyPr spcFirstLastPara="1" wrap="square" lIns="90000" tIns="45000" rIns="90000" bIns="45000" anchor="t" anchorCtr="0">
            <a:noAutofit/>
          </a:bodyPr>
          <a:lstStyle/>
          <a:p>
            <a:pPr algn="ctr"/>
            <a:r>
              <a:rPr lang="en-US" sz="6000" b="1" dirty="0" err="1">
                <a:latin typeface="Times New Roman" panose="02020603050405020304" pitchFamily="18" charset="0"/>
                <a:cs typeface="Times New Roman" panose="02020603050405020304" pitchFamily="18" charset="0"/>
              </a:rPr>
              <a:t>Висновки</a:t>
            </a:r>
            <a:endParaRPr sz="6000" dirty="0">
              <a:latin typeface="Times New Roman" panose="02020603050405020304" pitchFamily="18" charset="0"/>
              <a:cs typeface="Times New Roman" panose="02020603050405020304" pitchFamily="18" charset="0"/>
            </a:endParaRPr>
          </a:p>
        </p:txBody>
      </p:sp>
      <p:sp>
        <p:nvSpPr>
          <p:cNvPr id="71" name="Google Shape;71;p14"/>
          <p:cNvSpPr/>
          <p:nvPr/>
        </p:nvSpPr>
        <p:spPr>
          <a:xfrm>
            <a:off x="571680" y="509154"/>
            <a:ext cx="29203199" cy="7009920"/>
          </a:xfrm>
          <a:prstGeom prst="roundRect">
            <a:avLst>
              <a:gd name="adj" fmla="val 10870"/>
            </a:avLst>
          </a:prstGeom>
          <a:gradFill>
            <a:gsLst>
              <a:gs pos="0">
                <a:srgbClr val="A7C4FF"/>
              </a:gs>
              <a:gs pos="100000">
                <a:schemeClr val="lt1"/>
              </a:gs>
            </a:gsLst>
            <a:lin ang="54000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72" name="Google Shape;72;p14"/>
          <p:cNvSpPr/>
          <p:nvPr/>
        </p:nvSpPr>
        <p:spPr>
          <a:xfrm>
            <a:off x="1657439" y="1205461"/>
            <a:ext cx="28060201" cy="3868560"/>
          </a:xfrm>
          <a:prstGeom prst="rect">
            <a:avLst/>
          </a:prstGeom>
          <a:noFill/>
          <a:ln>
            <a:noFill/>
          </a:ln>
        </p:spPr>
        <p:txBody>
          <a:bodyPr spcFirstLastPara="1" wrap="square" lIns="90000" tIns="45000" rIns="90000" bIns="45000" anchor="t" anchorCtr="0">
            <a:noAutofit/>
          </a:bodyPr>
          <a:lstStyle/>
          <a:p>
            <a:pPr algn="ctr"/>
            <a:r>
              <a:rPr lang="ru-RU" sz="5400" b="1" dirty="0" smtClean="0"/>
              <a:t>ЗАСТОСУВАННЯ ЄВРОПЕЙСЬКОГО ДОСВІДУ РОЗВИТКУ АКАДЕМІЧНОЇ ЧЕСНОСТІ В СИСТЕМІ ВИЩОЇ ОСВІТИ УКРАЇНИ</a:t>
            </a:r>
          </a:p>
          <a:p>
            <a:pPr algn="ctr"/>
            <a:endParaRPr lang="ru-RU" sz="5400" b="1" dirty="0" smtClean="0"/>
          </a:p>
          <a:p>
            <a:pPr algn="ctr"/>
            <a:r>
              <a:rPr lang="en-US" sz="5400" b="1" dirty="0" smtClean="0"/>
              <a:t>APPLICATION OF THE EUROPEAN EXPERIENCE OF ACADEMIC INTEGRITY DEVELOPMENT IN THE HIGHER EDUCATION SYSTEM OF UKRAINE </a:t>
            </a:r>
            <a:endParaRPr lang="en-US" sz="5400" dirty="0" smtClean="0"/>
          </a:p>
        </p:txBody>
      </p:sp>
      <p:sp>
        <p:nvSpPr>
          <p:cNvPr id="73" name="Google Shape;73;p14"/>
          <p:cNvSpPr/>
          <p:nvPr/>
        </p:nvSpPr>
        <p:spPr>
          <a:xfrm>
            <a:off x="19545480" y="36562319"/>
            <a:ext cx="6229080" cy="1080720"/>
          </a:xfrm>
          <a:prstGeom prst="rect">
            <a:avLst/>
          </a:prstGeom>
          <a:noFill/>
          <a:ln>
            <a:noFill/>
          </a:ln>
        </p:spPr>
        <p:txBody>
          <a:bodyPr spcFirstLastPara="1" wrap="square" lIns="90000" tIns="45000" rIns="90000" bIns="45000" anchor="t" anchorCtr="0">
            <a:noAutofit/>
          </a:bodyPr>
          <a:lstStyle/>
          <a:p>
            <a:pPr algn="ctr"/>
            <a:endParaRPr sz="6500" dirty="0"/>
          </a:p>
        </p:txBody>
      </p:sp>
      <p:sp>
        <p:nvSpPr>
          <p:cNvPr id="74" name="Google Shape;74;p14"/>
          <p:cNvSpPr/>
          <p:nvPr/>
        </p:nvSpPr>
        <p:spPr>
          <a:xfrm>
            <a:off x="1208391" y="22791264"/>
            <a:ext cx="12997093" cy="5542288"/>
          </a:xfrm>
          <a:prstGeom prst="rect">
            <a:avLst/>
          </a:prstGeom>
          <a:blipFill>
            <a:blip r:embed="rId3"/>
            <a:tile tx="0" ty="0" sx="100000" sy="100000" flip="none" algn="tl"/>
          </a:blipFill>
          <a:ln>
            <a:noFill/>
          </a:ln>
        </p:spPr>
        <p:txBody>
          <a:bodyPr spcFirstLastPara="1" wrap="square" lIns="61200" tIns="30600" rIns="61200" bIns="30600" anchor="t" anchorCtr="0">
            <a:noAutofit/>
          </a:bodyPr>
          <a:lstStyle/>
          <a:p>
            <a:pPr indent="457200" algn="just">
              <a:buFont typeface="Arial" panose="020B0604020202020204" pitchFamily="34" charset="0"/>
              <a:buChar char="•"/>
            </a:pPr>
            <a:r>
              <a:rPr lang="en-US" sz="3200" dirty="0" err="1" smtClean="0">
                <a:latin typeface="Times New Roman"/>
                <a:ea typeface="Times New Roman"/>
                <a:cs typeface="Times New Roman"/>
                <a:sym typeface="Times New Roman"/>
              </a:rPr>
              <a:t>теоретичні</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синтез</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узагальнення</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що</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дасть</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змогу</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розглянути</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сутність</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ідей</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застосування</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європейського</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досвіду</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розвитку</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академічної</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чесності</a:t>
            </a:r>
            <a:r>
              <a:rPr lang="en-US" sz="3200" dirty="0">
                <a:latin typeface="Times New Roman"/>
                <a:ea typeface="Times New Roman"/>
                <a:cs typeface="Times New Roman"/>
                <a:sym typeface="Times New Roman"/>
              </a:rPr>
              <a:t> у </a:t>
            </a:r>
            <a:r>
              <a:rPr lang="en-US" sz="3200" dirty="0" err="1">
                <a:latin typeface="Times New Roman"/>
                <a:ea typeface="Times New Roman"/>
                <a:cs typeface="Times New Roman"/>
                <a:sym typeface="Times New Roman"/>
              </a:rPr>
              <a:t>вищій</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освіті</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України</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конкретизація</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порівняння</a:t>
            </a:r>
            <a:r>
              <a:rPr lang="en-US" sz="3200" dirty="0">
                <a:latin typeface="Times New Roman"/>
                <a:ea typeface="Times New Roman"/>
                <a:cs typeface="Times New Roman"/>
                <a:sym typeface="Times New Roman"/>
              </a:rPr>
              <a:t> і </a:t>
            </a:r>
            <a:r>
              <a:rPr lang="en-US" sz="3200" dirty="0" err="1">
                <a:latin typeface="Times New Roman"/>
                <a:ea typeface="Times New Roman"/>
                <a:cs typeface="Times New Roman"/>
                <a:sym typeface="Times New Roman"/>
              </a:rPr>
              <a:t>абстрагування</a:t>
            </a:r>
            <a:r>
              <a:rPr lang="en-US" sz="3200" dirty="0">
                <a:latin typeface="Times New Roman"/>
                <a:ea typeface="Times New Roman"/>
                <a:cs typeface="Times New Roman"/>
                <a:sym typeface="Times New Roman"/>
              </a:rPr>
              <a:t> — </a:t>
            </a:r>
            <a:r>
              <a:rPr lang="en-US" sz="3200" dirty="0" err="1">
                <a:latin typeface="Times New Roman"/>
                <a:ea typeface="Times New Roman"/>
                <a:cs typeface="Times New Roman"/>
                <a:sym typeface="Times New Roman"/>
              </a:rPr>
              <a:t>для</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дослідження</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тенденцій</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та</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особливостей</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розвитку</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академічної</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чесності</a:t>
            </a:r>
            <a:r>
              <a:rPr lang="en-US" sz="3200" dirty="0">
                <a:latin typeface="Times New Roman"/>
                <a:ea typeface="Times New Roman"/>
                <a:cs typeface="Times New Roman"/>
                <a:sym typeface="Times New Roman"/>
              </a:rPr>
              <a:t> у </a:t>
            </a:r>
            <a:r>
              <a:rPr lang="en-US" sz="3200" dirty="0" err="1">
                <a:latin typeface="Times New Roman"/>
                <a:ea typeface="Times New Roman"/>
                <a:cs typeface="Times New Roman"/>
                <a:sym typeface="Times New Roman"/>
              </a:rPr>
              <a:t>студентів</a:t>
            </a:r>
            <a:r>
              <a:rPr lang="en-US" sz="3200" dirty="0" smtClean="0">
                <a:latin typeface="Times New Roman"/>
                <a:ea typeface="Times New Roman"/>
                <a:cs typeface="Times New Roman"/>
                <a:sym typeface="Times New Roman"/>
              </a:rPr>
              <a:t>;</a:t>
            </a:r>
            <a:endParaRPr lang="uk-UA" sz="3200" dirty="0" smtClean="0">
              <a:latin typeface="Times New Roman"/>
              <a:ea typeface="Times New Roman"/>
              <a:cs typeface="Times New Roman"/>
              <a:sym typeface="Times New Roman"/>
            </a:endParaRPr>
          </a:p>
          <a:p>
            <a:pPr indent="457200" algn="just">
              <a:buFont typeface="Arial" panose="020B0604020202020204" pitchFamily="34" charset="0"/>
              <a:buChar char="•"/>
            </a:pPr>
            <a:r>
              <a:rPr lang="en-US" sz="3200" dirty="0" err="1">
                <a:latin typeface="Times New Roman"/>
                <a:ea typeface="Times New Roman"/>
                <a:cs typeface="Times New Roman"/>
                <a:sym typeface="Times New Roman"/>
              </a:rPr>
              <a:t>емпіричні</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компаративний</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аналіз</a:t>
            </a:r>
            <a:r>
              <a:rPr lang="en-US" sz="3200" dirty="0">
                <a:latin typeface="Times New Roman"/>
                <a:ea typeface="Times New Roman"/>
                <a:cs typeface="Times New Roman"/>
                <a:sym typeface="Times New Roman"/>
              </a:rPr>
              <a:t> — </a:t>
            </a:r>
            <a:r>
              <a:rPr lang="en-US" sz="3200" dirty="0" err="1">
                <a:latin typeface="Times New Roman"/>
                <a:ea typeface="Times New Roman"/>
                <a:cs typeface="Times New Roman"/>
                <a:sym typeface="Times New Roman"/>
              </a:rPr>
              <a:t>для</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визначення</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спільних</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та</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відмінних</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рис</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розвитку</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академічної</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чесності</a:t>
            </a:r>
            <a:r>
              <a:rPr lang="en-US" sz="3200" dirty="0">
                <a:latin typeface="Times New Roman"/>
                <a:ea typeface="Times New Roman"/>
                <a:cs typeface="Times New Roman"/>
                <a:sym typeface="Times New Roman"/>
              </a:rPr>
              <a:t> в </a:t>
            </a:r>
            <a:r>
              <a:rPr lang="en-US" sz="3200" dirty="0" err="1">
                <a:latin typeface="Times New Roman"/>
                <a:ea typeface="Times New Roman"/>
                <a:cs typeface="Times New Roman"/>
                <a:sym typeface="Times New Roman"/>
              </a:rPr>
              <a:t>країнах</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Європейського</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союзу</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та</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України</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анкетування</a:t>
            </a:r>
            <a:r>
              <a:rPr lang="en-US" sz="3200" dirty="0">
                <a:latin typeface="Times New Roman"/>
                <a:ea typeface="Times New Roman"/>
                <a:cs typeface="Times New Roman"/>
                <a:sym typeface="Times New Roman"/>
              </a:rPr>
              <a:t> - </a:t>
            </a:r>
            <a:r>
              <a:rPr lang="en-US" sz="3200" dirty="0" err="1">
                <a:latin typeface="Times New Roman"/>
                <a:ea typeface="Times New Roman"/>
                <a:cs typeface="Times New Roman"/>
                <a:sym typeface="Times New Roman"/>
              </a:rPr>
              <a:t>для</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діагностування</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ставлення</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студентів</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до</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академічної</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чесності</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експертна</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оцінка</a:t>
            </a:r>
            <a:r>
              <a:rPr lang="en-US" sz="3200" dirty="0">
                <a:latin typeface="Times New Roman"/>
                <a:ea typeface="Times New Roman"/>
                <a:cs typeface="Times New Roman"/>
                <a:sym typeface="Times New Roman"/>
              </a:rPr>
              <a:t> — </a:t>
            </a:r>
            <a:r>
              <a:rPr lang="en-US" sz="3200" dirty="0" err="1">
                <a:latin typeface="Times New Roman"/>
                <a:ea typeface="Times New Roman"/>
                <a:cs typeface="Times New Roman"/>
                <a:sym typeface="Times New Roman"/>
              </a:rPr>
              <a:t>визначення</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кількісних</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показників</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рівня</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сформованості</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академічної</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чесності</a:t>
            </a:r>
            <a:r>
              <a:rPr lang="en-US" sz="3200" dirty="0">
                <a:latin typeface="Times New Roman"/>
                <a:ea typeface="Times New Roman"/>
                <a:cs typeface="Times New Roman"/>
                <a:sym typeface="Times New Roman"/>
              </a:rPr>
              <a:t>.</a:t>
            </a:r>
            <a:endParaRPr sz="3200" dirty="0">
              <a:latin typeface="Times New Roman"/>
              <a:ea typeface="Times New Roman"/>
              <a:cs typeface="Times New Roman"/>
            </a:endParaRPr>
          </a:p>
          <a:p>
            <a:endParaRPr sz="3200" dirty="0"/>
          </a:p>
        </p:txBody>
      </p:sp>
      <p:sp>
        <p:nvSpPr>
          <p:cNvPr id="75" name="Google Shape;75;p14"/>
          <p:cNvSpPr/>
          <p:nvPr/>
        </p:nvSpPr>
        <p:spPr>
          <a:xfrm>
            <a:off x="16084441" y="37506241"/>
            <a:ext cx="13061520" cy="1297440"/>
          </a:xfrm>
          <a:prstGeom prst="rect">
            <a:avLst/>
          </a:prstGeom>
          <a:noFill/>
          <a:ln>
            <a:noFill/>
          </a:ln>
        </p:spPr>
        <p:txBody>
          <a:bodyPr spcFirstLastPara="1" wrap="square" lIns="61200" tIns="30600" rIns="61200" bIns="30600" anchor="t" anchorCtr="0">
            <a:noAutofit/>
          </a:bodyPr>
          <a:lstStyle/>
          <a:p>
            <a:pPr marL="343080" indent="-342720">
              <a:lnSpc>
                <a:spcPct val="95000"/>
              </a:lnSpc>
            </a:pPr>
            <a:endParaRPr sz="1800"/>
          </a:p>
          <a:p>
            <a:pPr>
              <a:lnSpc>
                <a:spcPct val="95000"/>
              </a:lnSpc>
            </a:pPr>
            <a:endParaRPr sz="1800"/>
          </a:p>
          <a:p>
            <a:pPr>
              <a:lnSpc>
                <a:spcPct val="95000"/>
              </a:lnSpc>
            </a:pPr>
            <a:endParaRPr sz="1800"/>
          </a:p>
        </p:txBody>
      </p:sp>
      <p:sp>
        <p:nvSpPr>
          <p:cNvPr id="76" name="Google Shape;76;p14"/>
          <p:cNvSpPr/>
          <p:nvPr/>
        </p:nvSpPr>
        <p:spPr>
          <a:xfrm>
            <a:off x="16049520" y="10401486"/>
            <a:ext cx="13096440" cy="21531935"/>
          </a:xfrm>
          <a:prstGeom prst="rect">
            <a:avLst/>
          </a:prstGeom>
          <a:blipFill>
            <a:blip r:embed="rId3"/>
            <a:tile tx="0" ty="0" sx="100000" sy="100000" flip="none" algn="tl"/>
          </a:blipFill>
          <a:ln>
            <a:noFill/>
          </a:ln>
        </p:spPr>
        <p:txBody>
          <a:bodyPr spcFirstLastPara="1" wrap="square" lIns="61200" tIns="30600" rIns="61200" bIns="30600" anchor="t" anchorCtr="0">
            <a:noAutofit/>
          </a:bodyPr>
          <a:lstStyle/>
          <a:p>
            <a:pPr indent="457200" algn="just"/>
            <a:r>
              <a:rPr lang="en-US" sz="3200" b="1" dirty="0" err="1">
                <a:latin typeface="Times New Roman"/>
                <a:ea typeface="Times New Roman"/>
                <a:cs typeface="Times New Roman"/>
                <a:sym typeface="Times New Roman"/>
              </a:rPr>
              <a:t>Зміст</a:t>
            </a:r>
            <a:r>
              <a:rPr lang="en-US" sz="3200" b="1" dirty="0">
                <a:latin typeface="Times New Roman"/>
                <a:ea typeface="Times New Roman"/>
                <a:cs typeface="Times New Roman"/>
                <a:sym typeface="Times New Roman"/>
              </a:rPr>
              <a:t> </a:t>
            </a:r>
            <a:r>
              <a:rPr lang="en-US" sz="3200" b="1" dirty="0" err="1">
                <a:latin typeface="Times New Roman"/>
                <a:ea typeface="Times New Roman"/>
                <a:cs typeface="Times New Roman"/>
                <a:sym typeface="Times New Roman"/>
              </a:rPr>
              <a:t>дослідження</a:t>
            </a:r>
            <a:r>
              <a:rPr lang="en-US" sz="3200" b="1" dirty="0">
                <a:latin typeface="Times New Roman"/>
                <a:ea typeface="Times New Roman"/>
                <a:cs typeface="Times New Roman"/>
                <a:sym typeface="Times New Roman"/>
              </a:rPr>
              <a:t>:</a:t>
            </a:r>
            <a:endParaRPr sz="3200" b="1" dirty="0"/>
          </a:p>
          <a:p>
            <a:pPr indent="457200" algn="just"/>
            <a:r>
              <a:rPr lang="en-US" sz="3200" dirty="0" err="1">
                <a:latin typeface="Times New Roman"/>
                <a:ea typeface="Times New Roman"/>
                <a:cs typeface="Times New Roman"/>
                <a:sym typeface="Times New Roman"/>
              </a:rPr>
              <a:t>Часові</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рамки</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дослідження</a:t>
            </a:r>
            <a:r>
              <a:rPr lang="en-US" sz="3200" dirty="0">
                <a:latin typeface="Times New Roman"/>
                <a:ea typeface="Times New Roman"/>
                <a:cs typeface="Times New Roman"/>
                <a:sym typeface="Times New Roman"/>
              </a:rPr>
              <a:t>: 2018 — 2020 </a:t>
            </a:r>
            <a:r>
              <a:rPr lang="en-US" sz="3200" dirty="0" err="1">
                <a:latin typeface="Times New Roman"/>
                <a:ea typeface="Times New Roman"/>
                <a:cs typeface="Times New Roman"/>
                <a:sym typeface="Times New Roman"/>
              </a:rPr>
              <a:t>рр</a:t>
            </a:r>
            <a:r>
              <a:rPr lang="en-US" sz="3200" dirty="0">
                <a:latin typeface="Times New Roman"/>
                <a:ea typeface="Times New Roman"/>
                <a:cs typeface="Times New Roman"/>
                <a:sym typeface="Times New Roman"/>
              </a:rPr>
              <a:t>.</a:t>
            </a:r>
            <a:endParaRPr sz="3200" dirty="0"/>
          </a:p>
          <a:p>
            <a:pPr indent="457200" algn="just"/>
            <a:r>
              <a:rPr lang="en-US" sz="3200" dirty="0">
                <a:latin typeface="Times New Roman"/>
                <a:ea typeface="Times New Roman"/>
                <a:cs typeface="Times New Roman"/>
                <a:sym typeface="Times New Roman"/>
              </a:rPr>
              <a:t>1. </a:t>
            </a:r>
            <a:r>
              <a:rPr lang="en-US" sz="3200" dirty="0" err="1">
                <a:latin typeface="Times New Roman"/>
                <a:ea typeface="Times New Roman"/>
                <a:cs typeface="Times New Roman"/>
                <a:sym typeface="Times New Roman"/>
              </a:rPr>
              <a:t>Семінар-практикум</a:t>
            </a:r>
            <a:r>
              <a:rPr lang="en-US" sz="3200" dirty="0">
                <a:latin typeface="Times New Roman"/>
                <a:ea typeface="Times New Roman"/>
                <a:cs typeface="Times New Roman"/>
                <a:sym typeface="Times New Roman"/>
              </a:rPr>
              <a:t> </a:t>
            </a:r>
            <a:r>
              <a:rPr lang="uk-UA" sz="3200" dirty="0" smtClean="0">
                <a:latin typeface="Times New Roman"/>
                <a:ea typeface="Times New Roman"/>
                <a:cs typeface="Times New Roman"/>
                <a:sym typeface="Times New Roman"/>
              </a:rPr>
              <a:t>«</a:t>
            </a:r>
            <a:r>
              <a:rPr lang="en-US" sz="3200" dirty="0" err="1" smtClean="0">
                <a:latin typeface="Times New Roman"/>
                <a:ea typeface="Times New Roman"/>
                <a:cs typeface="Times New Roman"/>
                <a:sym typeface="Times New Roman"/>
              </a:rPr>
              <a:t>Писати</a:t>
            </a:r>
            <a:r>
              <a:rPr lang="en-US" sz="3200" dirty="0" smtClean="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без</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плагіату</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може</a:t>
            </a:r>
            <a:r>
              <a:rPr lang="en-US" sz="3200" dirty="0">
                <a:latin typeface="Times New Roman"/>
                <a:ea typeface="Times New Roman"/>
                <a:cs typeface="Times New Roman"/>
                <a:sym typeface="Times New Roman"/>
              </a:rPr>
              <a:t> </a:t>
            </a:r>
            <a:r>
              <a:rPr lang="en-US" sz="3200" dirty="0" err="1" smtClean="0">
                <a:latin typeface="Times New Roman"/>
                <a:ea typeface="Times New Roman"/>
                <a:cs typeface="Times New Roman"/>
                <a:sym typeface="Times New Roman"/>
              </a:rPr>
              <a:t>кожен</a:t>
            </a:r>
            <a:r>
              <a:rPr lang="uk-UA" sz="3200" dirty="0" smtClean="0">
                <a:latin typeface="Times New Roman"/>
                <a:ea typeface="Times New Roman"/>
                <a:cs typeface="Times New Roman"/>
                <a:sym typeface="Times New Roman"/>
              </a:rPr>
              <a:t>».</a:t>
            </a:r>
            <a:r>
              <a:rPr lang="en-US" sz="3200" dirty="0" smtClean="0">
                <a:latin typeface="Times New Roman"/>
                <a:ea typeface="Times New Roman"/>
                <a:cs typeface="Times New Roman"/>
                <a:sym typeface="Times New Roman"/>
              </a:rPr>
              <a:t> </a:t>
            </a:r>
            <a:r>
              <a:rPr lang="en-US" sz="3200" dirty="0">
                <a:latin typeface="Times New Roman"/>
                <a:ea typeface="Times New Roman"/>
                <a:cs typeface="Times New Roman"/>
                <a:sym typeface="Times New Roman"/>
              </a:rPr>
              <a:t>10 </a:t>
            </a:r>
            <a:r>
              <a:rPr lang="en-US" sz="3200" dirty="0" err="1">
                <a:latin typeface="Times New Roman"/>
                <a:ea typeface="Times New Roman"/>
                <a:cs typeface="Times New Roman"/>
                <a:sym typeface="Times New Roman"/>
              </a:rPr>
              <a:t>жовтня</a:t>
            </a:r>
            <a:r>
              <a:rPr lang="en-US" sz="3200" dirty="0">
                <a:latin typeface="Times New Roman"/>
                <a:ea typeface="Times New Roman"/>
                <a:cs typeface="Times New Roman"/>
                <a:sym typeface="Times New Roman"/>
              </a:rPr>
              <a:t> 2018 </a:t>
            </a:r>
            <a:r>
              <a:rPr lang="en-US" sz="3200" dirty="0" err="1">
                <a:latin typeface="Times New Roman"/>
                <a:ea typeface="Times New Roman"/>
                <a:cs typeface="Times New Roman"/>
                <a:sym typeface="Times New Roman"/>
              </a:rPr>
              <a:t>року</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для</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студентів</a:t>
            </a:r>
            <a:r>
              <a:rPr lang="en-US" sz="3200" dirty="0">
                <a:latin typeface="Times New Roman"/>
                <a:ea typeface="Times New Roman"/>
                <a:cs typeface="Times New Roman"/>
                <a:sym typeface="Times New Roman"/>
              </a:rPr>
              <a:t> ІІ </a:t>
            </a:r>
            <a:r>
              <a:rPr lang="en-US" sz="3200" dirty="0" err="1">
                <a:latin typeface="Times New Roman"/>
                <a:ea typeface="Times New Roman"/>
                <a:cs typeface="Times New Roman"/>
                <a:sym typeface="Times New Roman"/>
              </a:rPr>
              <a:t>курсу</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групи</a:t>
            </a:r>
            <a:r>
              <a:rPr lang="en-US" sz="3200" dirty="0">
                <a:latin typeface="Times New Roman"/>
                <a:ea typeface="Times New Roman"/>
                <a:cs typeface="Times New Roman"/>
                <a:sym typeface="Times New Roman"/>
              </a:rPr>
              <a:t> ДОмс-1-17-3.0д </a:t>
            </a:r>
            <a:r>
              <a:rPr lang="en-US" sz="3200" dirty="0" err="1">
                <a:latin typeface="Times New Roman"/>
                <a:ea typeface="Times New Roman"/>
                <a:cs typeface="Times New Roman"/>
                <a:sym typeface="Times New Roman"/>
              </a:rPr>
              <a:t>Учасники</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семінару</a:t>
            </a:r>
            <a:r>
              <a:rPr lang="en-US" sz="3200" dirty="0">
                <a:latin typeface="Times New Roman"/>
                <a:ea typeface="Times New Roman"/>
                <a:cs typeface="Times New Roman"/>
                <a:sym typeface="Times New Roman"/>
              </a:rPr>
              <a:t> - </a:t>
            </a:r>
            <a:r>
              <a:rPr lang="en-US" sz="3200" dirty="0" err="1">
                <a:latin typeface="Times New Roman"/>
                <a:ea typeface="Times New Roman"/>
                <a:cs typeface="Times New Roman"/>
                <a:sym typeface="Times New Roman"/>
              </a:rPr>
              <a:t>практикуму</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дізналися</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про</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явище</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плагіату</a:t>
            </a:r>
            <a:r>
              <a:rPr lang="en-US" sz="3200" dirty="0">
                <a:latin typeface="Times New Roman"/>
                <a:ea typeface="Times New Roman"/>
                <a:cs typeface="Times New Roman"/>
                <a:sym typeface="Times New Roman"/>
              </a:rPr>
              <a:t> в </a:t>
            </a:r>
            <a:r>
              <a:rPr lang="en-US" sz="3200" dirty="0" err="1">
                <a:latin typeface="Times New Roman"/>
                <a:ea typeface="Times New Roman"/>
                <a:cs typeface="Times New Roman"/>
                <a:sym typeface="Times New Roman"/>
              </a:rPr>
              <a:t>закладах</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вищої</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освіти</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та</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особливості</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формування</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академічної</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чесності</a:t>
            </a:r>
            <a:r>
              <a:rPr lang="en-US" sz="3200" dirty="0">
                <a:latin typeface="Times New Roman"/>
                <a:ea typeface="Times New Roman"/>
                <a:cs typeface="Times New Roman"/>
                <a:sym typeface="Times New Roman"/>
              </a:rPr>
              <a:t> в </a:t>
            </a:r>
            <a:r>
              <a:rPr lang="en-US" sz="3200" dirty="0" err="1">
                <a:latin typeface="Times New Roman"/>
                <a:ea typeface="Times New Roman"/>
                <a:cs typeface="Times New Roman"/>
                <a:sym typeface="Times New Roman"/>
              </a:rPr>
              <a:t>системі</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вищої</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освіти</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Розглянули</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морально-етичні</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засади</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поняття</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етичний</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кодекс</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студента</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як</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механізм</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протидії</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плагіату</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та</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базис</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формування</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системи</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професійних</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якостей</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особистості</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Завершився</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семінар-практикум</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анкетуванням</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та</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підведенням</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підсумків</a:t>
            </a:r>
            <a:r>
              <a:rPr lang="en-US" sz="3200" dirty="0">
                <a:latin typeface="Times New Roman"/>
                <a:ea typeface="Times New Roman"/>
                <a:cs typeface="Times New Roman"/>
                <a:sym typeface="Times New Roman"/>
              </a:rPr>
              <a:t>.</a:t>
            </a:r>
            <a:endParaRPr sz="3200" dirty="0"/>
          </a:p>
          <a:p>
            <a:pPr indent="457200" algn="just"/>
            <a:r>
              <a:rPr lang="en-US" sz="3200" dirty="0">
                <a:latin typeface="Times New Roman"/>
                <a:ea typeface="Times New Roman"/>
                <a:cs typeface="Times New Roman"/>
                <a:sym typeface="Times New Roman"/>
              </a:rPr>
              <a:t>2.Тренінг </a:t>
            </a:r>
            <a:r>
              <a:rPr lang="en-US" sz="3200" dirty="0" err="1">
                <a:latin typeface="Times New Roman"/>
                <a:ea typeface="Times New Roman"/>
                <a:cs typeface="Times New Roman"/>
                <a:sym typeface="Times New Roman"/>
              </a:rPr>
              <a:t>на</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тему</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Дотримання</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норм</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академічної</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чесності</a:t>
            </a:r>
            <a:r>
              <a:rPr lang="en-US" sz="3200" dirty="0">
                <a:latin typeface="Times New Roman"/>
                <a:ea typeface="Times New Roman"/>
                <a:cs typeface="Times New Roman"/>
                <a:sym typeface="Times New Roman"/>
              </a:rPr>
              <a:t> у </a:t>
            </a:r>
            <a:r>
              <a:rPr lang="en-US" sz="3200" dirty="0" err="1">
                <a:latin typeface="Times New Roman"/>
                <a:ea typeface="Times New Roman"/>
                <a:cs typeface="Times New Roman"/>
                <a:sym typeface="Times New Roman"/>
              </a:rPr>
              <a:t>написанні</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наукових</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робіт</a:t>
            </a:r>
            <a:r>
              <a:rPr lang="en-US" sz="3200" dirty="0">
                <a:latin typeface="Times New Roman"/>
                <a:ea typeface="Times New Roman"/>
                <a:cs typeface="Times New Roman"/>
                <a:sym typeface="Times New Roman"/>
              </a:rPr>
              <a:t>» 06 </a:t>
            </a:r>
            <a:r>
              <a:rPr lang="en-US" sz="3200" dirty="0" err="1">
                <a:latin typeface="Times New Roman"/>
                <a:ea typeface="Times New Roman"/>
                <a:cs typeface="Times New Roman"/>
                <a:sym typeface="Times New Roman"/>
              </a:rPr>
              <a:t>грудня</a:t>
            </a:r>
            <a:r>
              <a:rPr lang="en-US" sz="3200" dirty="0">
                <a:latin typeface="Times New Roman"/>
                <a:ea typeface="Times New Roman"/>
                <a:cs typeface="Times New Roman"/>
                <a:sym typeface="Times New Roman"/>
              </a:rPr>
              <a:t> 2018р. </a:t>
            </a:r>
            <a:r>
              <a:rPr lang="en-US" sz="3200" dirty="0" err="1">
                <a:latin typeface="Times New Roman"/>
                <a:ea typeface="Times New Roman"/>
                <a:cs typeface="Times New Roman"/>
                <a:sym typeface="Times New Roman"/>
              </a:rPr>
              <a:t>для</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студентів</a:t>
            </a:r>
            <a:r>
              <a:rPr lang="en-US" sz="3200" dirty="0">
                <a:latin typeface="Times New Roman"/>
                <a:ea typeface="Times New Roman"/>
                <a:cs typeface="Times New Roman"/>
                <a:sym typeface="Times New Roman"/>
              </a:rPr>
              <a:t> ІІІ </a:t>
            </a:r>
            <a:r>
              <a:rPr lang="en-US" sz="3200" dirty="0" err="1">
                <a:latin typeface="Times New Roman"/>
                <a:ea typeface="Times New Roman"/>
                <a:cs typeface="Times New Roman"/>
                <a:sym typeface="Times New Roman"/>
              </a:rPr>
              <a:t>курсу</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спеціальності</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Дошкільна</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освіта</a:t>
            </a:r>
            <a:r>
              <a:rPr lang="en-US" sz="3200" dirty="0">
                <a:latin typeface="Times New Roman"/>
                <a:ea typeface="Times New Roman"/>
                <a:cs typeface="Times New Roman"/>
                <a:sym typeface="Times New Roman"/>
              </a:rPr>
              <a:t>». У </a:t>
            </a:r>
            <a:r>
              <a:rPr lang="en-US" sz="3200" dirty="0" err="1">
                <a:latin typeface="Times New Roman"/>
                <a:ea typeface="Times New Roman"/>
                <a:cs typeface="Times New Roman"/>
                <a:sym typeface="Times New Roman"/>
              </a:rPr>
              <a:t>рамках</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тренінгу</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студенти</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дізналися</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про</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дотримання</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принципів</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академічної</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чесності</a:t>
            </a:r>
            <a:r>
              <a:rPr lang="en-US" sz="3200" dirty="0">
                <a:latin typeface="Times New Roman"/>
                <a:ea typeface="Times New Roman"/>
                <a:cs typeface="Times New Roman"/>
                <a:sym typeface="Times New Roman"/>
              </a:rPr>
              <a:t> в </a:t>
            </a:r>
            <a:r>
              <a:rPr lang="en-US" sz="3200" dirty="0" err="1">
                <a:latin typeface="Times New Roman"/>
                <a:ea typeface="Times New Roman"/>
                <a:cs typeface="Times New Roman"/>
                <a:sym typeface="Times New Roman"/>
              </a:rPr>
              <a:t>системі</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вищої</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освіти</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Були</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розглянуті</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засади</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поняття</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академічна</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чесність</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як</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основа</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вимогливості</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до</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самого</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себе</a:t>
            </a:r>
            <a:r>
              <a:rPr lang="en-US" sz="3200" dirty="0">
                <a:latin typeface="Times New Roman"/>
                <a:ea typeface="Times New Roman"/>
                <a:cs typeface="Times New Roman"/>
                <a:sym typeface="Times New Roman"/>
              </a:rPr>
              <a:t> і </a:t>
            </a:r>
            <a:r>
              <a:rPr lang="en-US" sz="3200" dirty="0" err="1">
                <a:latin typeface="Times New Roman"/>
                <a:ea typeface="Times New Roman"/>
                <a:cs typeface="Times New Roman"/>
                <a:sym typeface="Times New Roman"/>
              </a:rPr>
              <a:t>свого</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оточення</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відповідальності</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за</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наслідки</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своїх</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дій</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чесності</a:t>
            </a:r>
            <a:r>
              <a:rPr lang="en-US" sz="3200" dirty="0">
                <a:latin typeface="Times New Roman"/>
                <a:ea typeface="Times New Roman"/>
                <a:cs typeface="Times New Roman"/>
                <a:sym typeface="Times New Roman"/>
              </a:rPr>
              <a:t>. </a:t>
            </a:r>
            <a:endParaRPr sz="3200" dirty="0"/>
          </a:p>
          <a:p>
            <a:pPr indent="457200" algn="just"/>
            <a:r>
              <a:rPr lang="en-US" sz="3200" dirty="0">
                <a:latin typeface="Times New Roman"/>
                <a:ea typeface="Times New Roman"/>
                <a:cs typeface="Times New Roman"/>
                <a:sym typeface="Times New Roman"/>
              </a:rPr>
              <a:t>3. </a:t>
            </a:r>
            <a:r>
              <a:rPr lang="en-US" sz="3200" dirty="0" err="1">
                <a:latin typeface="Times New Roman"/>
                <a:ea typeface="Times New Roman"/>
                <a:cs typeface="Times New Roman"/>
                <a:sym typeface="Times New Roman"/>
              </a:rPr>
              <a:t>Практикум</a:t>
            </a:r>
            <a:r>
              <a:rPr lang="en-US" sz="3200" dirty="0">
                <a:latin typeface="Times New Roman"/>
                <a:ea typeface="Times New Roman"/>
                <a:cs typeface="Times New Roman"/>
                <a:sym typeface="Times New Roman"/>
              </a:rPr>
              <a:t> з </a:t>
            </a:r>
            <a:r>
              <a:rPr lang="en-US" sz="3200" dirty="0" err="1">
                <a:latin typeface="Times New Roman"/>
                <a:ea typeface="Times New Roman"/>
                <a:cs typeface="Times New Roman"/>
                <a:sym typeface="Times New Roman"/>
              </a:rPr>
              <a:t>академічної</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чесності</a:t>
            </a:r>
            <a:r>
              <a:rPr lang="en-US" sz="3200" dirty="0">
                <a:latin typeface="Times New Roman"/>
                <a:ea typeface="Times New Roman"/>
                <a:cs typeface="Times New Roman"/>
                <a:sym typeface="Times New Roman"/>
              </a:rPr>
              <a:t> 8 </a:t>
            </a:r>
            <a:r>
              <a:rPr lang="en-US" sz="3200" dirty="0" err="1">
                <a:latin typeface="Times New Roman"/>
                <a:ea typeface="Times New Roman"/>
                <a:cs typeface="Times New Roman"/>
                <a:sym typeface="Times New Roman"/>
              </a:rPr>
              <a:t>лютого</a:t>
            </a:r>
            <a:r>
              <a:rPr lang="en-US" sz="3200" dirty="0">
                <a:latin typeface="Times New Roman"/>
                <a:ea typeface="Times New Roman"/>
                <a:cs typeface="Times New Roman"/>
                <a:sym typeface="Times New Roman"/>
              </a:rPr>
              <a:t> 2019 </a:t>
            </a:r>
            <a:r>
              <a:rPr lang="en-US" sz="3200" dirty="0" err="1">
                <a:latin typeface="Times New Roman"/>
                <a:ea typeface="Times New Roman"/>
                <a:cs typeface="Times New Roman"/>
                <a:sym typeface="Times New Roman"/>
              </a:rPr>
              <a:t>року</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для</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викладачів</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Університетського</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коледжу</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Особливо</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зверталася</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увага</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на</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роль</a:t>
            </a:r>
            <a:r>
              <a:rPr lang="en-US" sz="3200" dirty="0">
                <a:latin typeface="Times New Roman"/>
                <a:ea typeface="Times New Roman"/>
                <a:cs typeface="Times New Roman"/>
                <a:sym typeface="Times New Roman"/>
              </a:rPr>
              <a:t> і </a:t>
            </a:r>
            <a:r>
              <a:rPr lang="en-US" sz="3200" dirty="0" err="1">
                <a:latin typeface="Times New Roman"/>
                <a:ea typeface="Times New Roman"/>
                <a:cs typeface="Times New Roman"/>
                <a:sym typeface="Times New Roman"/>
              </a:rPr>
              <a:t>значущість</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етичних</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кодексів</a:t>
            </a:r>
            <a:r>
              <a:rPr lang="en-US" sz="3200" dirty="0">
                <a:latin typeface="Times New Roman"/>
                <a:ea typeface="Times New Roman"/>
                <a:cs typeface="Times New Roman"/>
                <a:sym typeface="Times New Roman"/>
              </a:rPr>
              <a:t> у </a:t>
            </a:r>
            <a:r>
              <a:rPr lang="en-US" sz="3200" dirty="0" err="1">
                <a:latin typeface="Times New Roman"/>
                <a:ea typeface="Times New Roman"/>
                <a:cs typeface="Times New Roman"/>
                <a:sym typeface="Times New Roman"/>
              </a:rPr>
              <a:t>процесі</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підготовки</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майбутніх</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фахівців</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вплив</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академічної</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чесності</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на</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якість</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освіти</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За</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допомогою</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інтерактивних</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ігор</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було</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закцентовано</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увагу</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на</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значущості</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дотримання</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норм</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академічної</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чесності</a:t>
            </a:r>
            <a:r>
              <a:rPr lang="en-US" sz="3200" dirty="0">
                <a:latin typeface="Times New Roman"/>
                <a:ea typeface="Times New Roman"/>
                <a:cs typeface="Times New Roman"/>
                <a:sym typeface="Times New Roman"/>
              </a:rPr>
              <a:t> у </a:t>
            </a:r>
            <a:r>
              <a:rPr lang="en-US" sz="3200" dirty="0" err="1">
                <a:latin typeface="Times New Roman"/>
                <a:ea typeface="Times New Roman"/>
                <a:cs typeface="Times New Roman"/>
                <a:sym typeface="Times New Roman"/>
              </a:rPr>
              <a:t>написанні</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різних</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видів</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наукових</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робіт</a:t>
            </a:r>
            <a:r>
              <a:rPr lang="en-US" sz="3200" dirty="0">
                <a:latin typeface="Times New Roman"/>
                <a:ea typeface="Times New Roman"/>
                <a:cs typeface="Times New Roman"/>
                <a:sym typeface="Times New Roman"/>
              </a:rPr>
              <a:t>.  </a:t>
            </a:r>
            <a:endParaRPr sz="3200" dirty="0"/>
          </a:p>
          <a:p>
            <a:pPr indent="457200" algn="just"/>
            <a:r>
              <a:rPr lang="en-US" sz="3200" dirty="0">
                <a:latin typeface="Times New Roman"/>
                <a:ea typeface="Times New Roman"/>
                <a:cs typeface="Times New Roman"/>
                <a:sym typeface="Times New Roman"/>
              </a:rPr>
              <a:t>4. 31 </a:t>
            </a:r>
            <a:r>
              <a:rPr lang="en-US" sz="3200" dirty="0" err="1">
                <a:latin typeface="Times New Roman"/>
                <a:ea typeface="Times New Roman"/>
                <a:cs typeface="Times New Roman"/>
                <a:sym typeface="Times New Roman"/>
              </a:rPr>
              <a:t>жовтня</a:t>
            </a:r>
            <a:r>
              <a:rPr lang="en-US" sz="3200" dirty="0">
                <a:latin typeface="Times New Roman"/>
                <a:ea typeface="Times New Roman"/>
                <a:cs typeface="Times New Roman"/>
                <a:sym typeface="Times New Roman"/>
              </a:rPr>
              <a:t> 2019 </a:t>
            </a:r>
            <a:r>
              <a:rPr lang="en-US" sz="3200" dirty="0" err="1">
                <a:latin typeface="Times New Roman"/>
                <a:ea typeface="Times New Roman"/>
                <a:cs typeface="Times New Roman"/>
                <a:sym typeface="Times New Roman"/>
              </a:rPr>
              <a:t>року</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науково-методичний</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семінар</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для</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студентів</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випускних</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груп</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Початкова</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освіта</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Дошкільна</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освіта</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Соціальна</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робота</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Образотворче</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мистецтво</a:t>
            </a:r>
            <a:r>
              <a:rPr lang="en-US" sz="3200" dirty="0">
                <a:latin typeface="Times New Roman"/>
                <a:ea typeface="Times New Roman"/>
                <a:cs typeface="Times New Roman"/>
                <a:sym typeface="Times New Roman"/>
              </a:rPr>
              <a:t>» з </a:t>
            </a:r>
            <a:r>
              <a:rPr lang="en-US" sz="3200" dirty="0" err="1">
                <a:latin typeface="Times New Roman"/>
                <a:ea typeface="Times New Roman"/>
                <a:cs typeface="Times New Roman"/>
                <a:sym typeface="Times New Roman"/>
              </a:rPr>
              <a:t>написання</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курсових</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робіт</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Курсова</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робота</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як</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одна</a:t>
            </a:r>
            <a:r>
              <a:rPr lang="en-US" sz="3200" dirty="0">
                <a:latin typeface="Times New Roman"/>
                <a:ea typeface="Times New Roman"/>
                <a:cs typeface="Times New Roman"/>
                <a:sym typeface="Times New Roman"/>
              </a:rPr>
              <a:t> з </a:t>
            </a:r>
            <a:r>
              <a:rPr lang="en-US" sz="3200" dirty="0" err="1">
                <a:latin typeface="Times New Roman"/>
                <a:ea typeface="Times New Roman"/>
                <a:cs typeface="Times New Roman"/>
                <a:sym typeface="Times New Roman"/>
              </a:rPr>
              <a:t>форм</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самостійного</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наукового</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дослідження</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Приділено</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увагу</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питанням</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оформлення</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наукового</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дослідження</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сучасного</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пошуку</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інформації</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правилам</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цитування</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дотримання</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норм</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академічної</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чесності</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під</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час</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написання</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наукових</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робіт</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стилістичного</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оформлення</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курсового</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дослідження</a:t>
            </a:r>
            <a:r>
              <a:rPr lang="en-US" sz="3200" dirty="0">
                <a:latin typeface="Times New Roman"/>
                <a:ea typeface="Times New Roman"/>
                <a:cs typeface="Times New Roman"/>
                <a:sym typeface="Times New Roman"/>
              </a:rPr>
              <a:t>.</a:t>
            </a:r>
            <a:endParaRPr sz="3200" dirty="0"/>
          </a:p>
          <a:p>
            <a:pPr indent="457200" algn="just"/>
            <a:r>
              <a:rPr lang="en-US" sz="3200" dirty="0">
                <a:latin typeface="Times New Roman"/>
                <a:ea typeface="Times New Roman"/>
                <a:cs typeface="Times New Roman"/>
                <a:sym typeface="Times New Roman"/>
              </a:rPr>
              <a:t>5. 14 </a:t>
            </a:r>
            <a:r>
              <a:rPr lang="en-US" sz="3200" dirty="0" err="1">
                <a:latin typeface="Times New Roman"/>
                <a:ea typeface="Times New Roman"/>
                <a:cs typeface="Times New Roman"/>
                <a:sym typeface="Times New Roman"/>
              </a:rPr>
              <a:t>лютого</a:t>
            </a:r>
            <a:r>
              <a:rPr lang="en-US" sz="3200" dirty="0">
                <a:latin typeface="Times New Roman"/>
                <a:ea typeface="Times New Roman"/>
                <a:cs typeface="Times New Roman"/>
                <a:sym typeface="Times New Roman"/>
              </a:rPr>
              <a:t> 2020 </a:t>
            </a:r>
            <a:r>
              <a:rPr lang="en-US" sz="3200" dirty="0" err="1">
                <a:latin typeface="Times New Roman"/>
                <a:ea typeface="Times New Roman"/>
                <a:cs typeface="Times New Roman"/>
                <a:sym typeface="Times New Roman"/>
              </a:rPr>
              <a:t>року</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на</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базі</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Американської</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бібліотеки</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імені</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Віктора</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Китастого</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відбулася</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виїзна</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лекція</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для</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студентів</a:t>
            </a:r>
            <a:r>
              <a:rPr lang="en-US" sz="3200" dirty="0">
                <a:latin typeface="Times New Roman"/>
                <a:ea typeface="Times New Roman"/>
                <a:cs typeface="Times New Roman"/>
                <a:sym typeface="Times New Roman"/>
              </a:rPr>
              <a:t> ІІ </a:t>
            </a:r>
            <a:r>
              <a:rPr lang="en-US" sz="3200" dirty="0" err="1">
                <a:latin typeface="Times New Roman"/>
                <a:ea typeface="Times New Roman"/>
                <a:cs typeface="Times New Roman"/>
                <a:sym typeface="Times New Roman"/>
              </a:rPr>
              <a:t>курсу</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групи</a:t>
            </a:r>
            <a:r>
              <a:rPr lang="en-US" sz="3200" dirty="0">
                <a:latin typeface="Times New Roman"/>
                <a:ea typeface="Times New Roman"/>
                <a:cs typeface="Times New Roman"/>
                <a:sym typeface="Times New Roman"/>
              </a:rPr>
              <a:t> ДОмс-2-18-3.Од </a:t>
            </a:r>
            <a:r>
              <a:rPr lang="en-US" sz="3200" dirty="0" err="1">
                <a:latin typeface="Times New Roman"/>
                <a:ea typeface="Times New Roman"/>
                <a:cs typeface="Times New Roman"/>
                <a:sym typeface="Times New Roman"/>
              </a:rPr>
              <a:t>на</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тему</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Напрями</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впровадження</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досвіду</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розвитку</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академічної</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чесності</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майбутніх</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фахівців</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університетів</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Європейського</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Союзу</a:t>
            </a:r>
            <a:r>
              <a:rPr lang="en-US" sz="3200" dirty="0">
                <a:latin typeface="Times New Roman"/>
                <a:ea typeface="Times New Roman"/>
                <a:cs typeface="Times New Roman"/>
                <a:sym typeface="Times New Roman"/>
              </a:rPr>
              <a:t> у </a:t>
            </a:r>
            <a:r>
              <a:rPr lang="en-US" sz="3200" dirty="0" err="1">
                <a:latin typeface="Times New Roman"/>
                <a:ea typeface="Times New Roman"/>
                <a:cs typeface="Times New Roman"/>
                <a:sym typeface="Times New Roman"/>
              </a:rPr>
              <a:t>систему</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вищої</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освіти</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України</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Під</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час</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лекції</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студенти</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дізналися</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про</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особливості</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імплементації</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європейського</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досвіду</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академічної</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чесності</a:t>
            </a:r>
            <a:r>
              <a:rPr lang="en-US" sz="3200" dirty="0">
                <a:latin typeface="Times New Roman"/>
                <a:ea typeface="Times New Roman"/>
                <a:cs typeface="Times New Roman"/>
                <a:sym typeface="Times New Roman"/>
              </a:rPr>
              <a:t> у </a:t>
            </a:r>
            <a:r>
              <a:rPr lang="en-US" sz="3200" dirty="0" err="1">
                <a:latin typeface="Times New Roman"/>
                <a:ea typeface="Times New Roman"/>
                <a:cs typeface="Times New Roman"/>
                <a:sym typeface="Times New Roman"/>
              </a:rPr>
              <a:t>систему</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вищої</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освіти</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України</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концептуальні</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основи</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формування</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академічної</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чесності</a:t>
            </a:r>
            <a:r>
              <a:rPr lang="en-US" sz="3200" dirty="0">
                <a:latin typeface="Times New Roman"/>
                <a:ea typeface="Times New Roman"/>
                <a:cs typeface="Times New Roman"/>
                <a:sym typeface="Times New Roman"/>
              </a:rPr>
              <a:t> у </a:t>
            </a:r>
            <a:r>
              <a:rPr lang="en-US" sz="3200" dirty="0" err="1">
                <a:latin typeface="Times New Roman"/>
                <a:ea typeface="Times New Roman"/>
                <a:cs typeface="Times New Roman"/>
                <a:sym typeface="Times New Roman"/>
              </a:rPr>
              <a:t>майбутніх</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педагогів</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під</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час</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професійної</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підготовки</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студенти</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мали</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нагоду</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виокремити</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суть</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поняття</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академічної</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чесності</a:t>
            </a:r>
            <a:r>
              <a:rPr lang="en-US" sz="3200" dirty="0">
                <a:latin typeface="Times New Roman"/>
                <a:ea typeface="Times New Roman"/>
                <a:cs typeface="Times New Roman"/>
                <a:sym typeface="Times New Roman"/>
              </a:rPr>
              <a:t> у </a:t>
            </a:r>
            <a:r>
              <a:rPr lang="en-US" sz="3200" dirty="0" err="1">
                <a:latin typeface="Times New Roman"/>
                <a:ea typeface="Times New Roman"/>
                <a:cs typeface="Times New Roman"/>
                <a:sym typeface="Times New Roman"/>
              </a:rPr>
              <a:t>науковому</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дискурсі</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його</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зміст</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стосовно</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формування</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особистісних</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та</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професійних</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характеристик</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компетентного</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фахівця</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визначили</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відсоток</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проявів</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академічної</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нечесності</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зокрема</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плагіату</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під</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час</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навчання</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Результати</a:t>
            </a:r>
            <a:r>
              <a:rPr lang="en-US" sz="3200" dirty="0">
                <a:latin typeface="Times New Roman"/>
                <a:ea typeface="Times New Roman"/>
                <a:cs typeface="Times New Roman"/>
                <a:sym typeface="Times New Roman"/>
              </a:rPr>
              <a:t> </a:t>
            </a:r>
            <a:r>
              <a:rPr lang="en-US" sz="3200" dirty="0" err="1" smtClean="0">
                <a:latin typeface="Times New Roman"/>
                <a:ea typeface="Times New Roman"/>
                <a:cs typeface="Times New Roman"/>
                <a:sym typeface="Times New Roman"/>
              </a:rPr>
              <a:t>мож</a:t>
            </a:r>
            <a:r>
              <a:rPr lang="uk-UA" sz="3200" dirty="0" smtClean="0">
                <a:latin typeface="Times New Roman"/>
                <a:ea typeface="Times New Roman"/>
                <a:cs typeface="Times New Roman"/>
                <a:sym typeface="Times New Roman"/>
              </a:rPr>
              <a:t>на</a:t>
            </a:r>
            <a:r>
              <a:rPr lang="en-US" sz="3200" dirty="0" smtClean="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побачити</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на</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рис</a:t>
            </a:r>
            <a:r>
              <a:rPr lang="en-US" sz="3200" dirty="0">
                <a:latin typeface="Times New Roman"/>
                <a:ea typeface="Times New Roman"/>
                <a:cs typeface="Times New Roman"/>
                <a:sym typeface="Times New Roman"/>
              </a:rPr>
              <a:t>. 1.</a:t>
            </a:r>
            <a:endParaRPr sz="3200" dirty="0"/>
          </a:p>
        </p:txBody>
      </p:sp>
      <p:sp>
        <p:nvSpPr>
          <p:cNvPr id="77" name="Google Shape;77;p14"/>
          <p:cNvSpPr/>
          <p:nvPr/>
        </p:nvSpPr>
        <p:spPr>
          <a:xfrm>
            <a:off x="16135201" y="34696788"/>
            <a:ext cx="13010759" cy="6231678"/>
          </a:xfrm>
          <a:prstGeom prst="rect">
            <a:avLst/>
          </a:prstGeom>
          <a:blipFill>
            <a:blip r:embed="rId3"/>
            <a:tile tx="0" ty="0" sx="100000" sy="100000" flip="none" algn="tl"/>
          </a:blipFill>
          <a:ln>
            <a:noFill/>
          </a:ln>
        </p:spPr>
        <p:txBody>
          <a:bodyPr spcFirstLastPara="1" wrap="square" lIns="61200" tIns="30600" rIns="61200" bIns="30600" anchor="t" anchorCtr="0">
            <a:noAutofit/>
          </a:bodyPr>
          <a:lstStyle/>
          <a:p>
            <a:pPr indent="457200" algn="just">
              <a:lnSpc>
                <a:spcPct val="95000"/>
              </a:lnSpc>
            </a:pPr>
            <a:r>
              <a:rPr lang="en-US" sz="3200" dirty="0" err="1" smtClean="0">
                <a:latin typeface="Times New Roman" panose="02020603050405020304" pitchFamily="18" charset="0"/>
                <a:ea typeface="Times New Roman"/>
                <a:cs typeface="Times New Roman" panose="02020603050405020304" pitchFamily="18" charset="0"/>
                <a:sym typeface="Times New Roman"/>
              </a:rPr>
              <a:t>Нами</a:t>
            </a:r>
            <a:r>
              <a:rPr lang="en-US" sz="3200" dirty="0" smtClean="0">
                <a:latin typeface="Times New Roman" panose="02020603050405020304" pitchFamily="18" charset="0"/>
                <a:ea typeface="Times New Roman"/>
                <a:cs typeface="Times New Roman" panose="02020603050405020304" pitchFamily="18" charset="0"/>
                <a:sym typeface="Times New Roman"/>
              </a:rPr>
              <a:t> </a:t>
            </a:r>
            <a:r>
              <a:rPr lang="en-US" sz="3200" dirty="0" err="1">
                <a:latin typeface="Times New Roman" panose="02020603050405020304" pitchFamily="18" charset="0"/>
                <a:ea typeface="Times New Roman"/>
                <a:cs typeface="Times New Roman" panose="02020603050405020304" pitchFamily="18" charset="0"/>
                <a:sym typeface="Times New Roman"/>
              </a:rPr>
              <a:t>було</a:t>
            </a:r>
            <a:r>
              <a:rPr lang="en-US" sz="3200" dirty="0">
                <a:latin typeface="Times New Roman" panose="02020603050405020304" pitchFamily="18" charset="0"/>
                <a:ea typeface="Times New Roman"/>
                <a:cs typeface="Times New Roman" panose="02020603050405020304" pitchFamily="18" charset="0"/>
                <a:sym typeface="Times New Roman"/>
              </a:rPr>
              <a:t> </a:t>
            </a:r>
            <a:r>
              <a:rPr lang="en-US" sz="3200" dirty="0" err="1">
                <a:latin typeface="Times New Roman" panose="02020603050405020304" pitchFamily="18" charset="0"/>
                <a:ea typeface="Times New Roman"/>
                <a:cs typeface="Times New Roman" panose="02020603050405020304" pitchFamily="18" charset="0"/>
                <a:sym typeface="Times New Roman"/>
              </a:rPr>
              <a:t>застосовано</a:t>
            </a:r>
            <a:r>
              <a:rPr lang="en-US" sz="3200" dirty="0">
                <a:latin typeface="Times New Roman" panose="02020603050405020304" pitchFamily="18" charset="0"/>
                <a:ea typeface="Times New Roman"/>
                <a:cs typeface="Times New Roman" panose="02020603050405020304" pitchFamily="18" charset="0"/>
                <a:sym typeface="Times New Roman"/>
              </a:rPr>
              <a:t> </a:t>
            </a:r>
            <a:r>
              <a:rPr lang="en-US" sz="3200" dirty="0" err="1">
                <a:latin typeface="Times New Roman" panose="02020603050405020304" pitchFamily="18" charset="0"/>
                <a:ea typeface="Times New Roman"/>
                <a:cs typeface="Times New Roman" panose="02020603050405020304" pitchFamily="18" charset="0"/>
                <a:sym typeface="Times New Roman"/>
              </a:rPr>
              <a:t>європейський</a:t>
            </a:r>
            <a:r>
              <a:rPr lang="en-US" sz="3200" dirty="0">
                <a:latin typeface="Times New Roman" panose="02020603050405020304" pitchFamily="18" charset="0"/>
                <a:ea typeface="Times New Roman"/>
                <a:cs typeface="Times New Roman" panose="02020603050405020304" pitchFamily="18" charset="0"/>
                <a:sym typeface="Times New Roman"/>
              </a:rPr>
              <a:t> </a:t>
            </a:r>
            <a:r>
              <a:rPr lang="en-US" sz="3200" dirty="0" err="1">
                <a:latin typeface="Times New Roman" panose="02020603050405020304" pitchFamily="18" charset="0"/>
                <a:ea typeface="Times New Roman"/>
                <a:cs typeface="Times New Roman" panose="02020603050405020304" pitchFamily="18" charset="0"/>
                <a:sym typeface="Times New Roman"/>
              </a:rPr>
              <a:t>досвід</a:t>
            </a:r>
            <a:r>
              <a:rPr lang="en-US" sz="3200" dirty="0">
                <a:latin typeface="Times New Roman" panose="02020603050405020304" pitchFamily="18" charset="0"/>
                <a:ea typeface="Times New Roman"/>
                <a:cs typeface="Times New Roman" panose="02020603050405020304" pitchFamily="18" charset="0"/>
                <a:sym typeface="Times New Roman"/>
              </a:rPr>
              <a:t> </a:t>
            </a:r>
            <a:r>
              <a:rPr lang="en-US" sz="3200" dirty="0" err="1">
                <a:latin typeface="Times New Roman" panose="02020603050405020304" pitchFamily="18" charset="0"/>
                <a:ea typeface="Times New Roman"/>
                <a:cs typeface="Times New Roman" panose="02020603050405020304" pitchFamily="18" charset="0"/>
                <a:sym typeface="Times New Roman"/>
              </a:rPr>
              <a:t>розвитку</a:t>
            </a:r>
            <a:r>
              <a:rPr lang="en-US" sz="3200" dirty="0">
                <a:latin typeface="Times New Roman" panose="02020603050405020304" pitchFamily="18" charset="0"/>
                <a:ea typeface="Times New Roman"/>
                <a:cs typeface="Times New Roman" panose="02020603050405020304" pitchFamily="18" charset="0"/>
                <a:sym typeface="Times New Roman"/>
              </a:rPr>
              <a:t> </a:t>
            </a:r>
            <a:r>
              <a:rPr lang="en-US" sz="3200" dirty="0" err="1">
                <a:latin typeface="Times New Roman" panose="02020603050405020304" pitchFamily="18" charset="0"/>
                <a:ea typeface="Times New Roman"/>
                <a:cs typeface="Times New Roman" panose="02020603050405020304" pitchFamily="18" charset="0"/>
                <a:sym typeface="Times New Roman"/>
              </a:rPr>
              <a:t>академічної</a:t>
            </a:r>
            <a:r>
              <a:rPr lang="en-US" sz="3200" dirty="0">
                <a:latin typeface="Times New Roman" panose="02020603050405020304" pitchFamily="18" charset="0"/>
                <a:ea typeface="Times New Roman"/>
                <a:cs typeface="Times New Roman" panose="02020603050405020304" pitchFamily="18" charset="0"/>
                <a:sym typeface="Times New Roman"/>
              </a:rPr>
              <a:t> </a:t>
            </a:r>
            <a:r>
              <a:rPr lang="en-US" sz="3200" dirty="0" err="1">
                <a:latin typeface="Times New Roman" panose="02020603050405020304" pitchFamily="18" charset="0"/>
                <a:ea typeface="Times New Roman"/>
                <a:cs typeface="Times New Roman" panose="02020603050405020304" pitchFamily="18" charset="0"/>
                <a:sym typeface="Times New Roman"/>
              </a:rPr>
              <a:t>чесності</a:t>
            </a:r>
            <a:r>
              <a:rPr lang="en-US" sz="3200" dirty="0">
                <a:latin typeface="Times New Roman" panose="02020603050405020304" pitchFamily="18" charset="0"/>
                <a:ea typeface="Times New Roman"/>
                <a:cs typeface="Times New Roman" panose="02020603050405020304" pitchFamily="18" charset="0"/>
                <a:sym typeface="Times New Roman"/>
              </a:rPr>
              <a:t> в </a:t>
            </a:r>
            <a:r>
              <a:rPr lang="en-US" sz="3200" dirty="0" err="1">
                <a:latin typeface="Times New Roman" panose="02020603050405020304" pitchFamily="18" charset="0"/>
                <a:ea typeface="Times New Roman"/>
                <a:cs typeface="Times New Roman" panose="02020603050405020304" pitchFamily="18" charset="0"/>
                <a:sym typeface="Times New Roman"/>
              </a:rPr>
              <a:t>системі</a:t>
            </a:r>
            <a:r>
              <a:rPr lang="en-US" sz="3200" dirty="0">
                <a:latin typeface="Times New Roman" panose="02020603050405020304" pitchFamily="18" charset="0"/>
                <a:ea typeface="Times New Roman"/>
                <a:cs typeface="Times New Roman" panose="02020603050405020304" pitchFamily="18" charset="0"/>
                <a:sym typeface="Times New Roman"/>
              </a:rPr>
              <a:t> </a:t>
            </a:r>
            <a:r>
              <a:rPr lang="en-US" sz="3200" dirty="0" err="1">
                <a:latin typeface="Times New Roman" panose="02020603050405020304" pitchFamily="18" charset="0"/>
                <a:ea typeface="Times New Roman"/>
                <a:cs typeface="Times New Roman" panose="02020603050405020304" pitchFamily="18" charset="0"/>
                <a:sym typeface="Times New Roman"/>
              </a:rPr>
              <a:t>вищої</a:t>
            </a:r>
            <a:r>
              <a:rPr lang="en-US" sz="3200" dirty="0">
                <a:latin typeface="Times New Roman" panose="02020603050405020304" pitchFamily="18" charset="0"/>
                <a:ea typeface="Times New Roman"/>
                <a:cs typeface="Times New Roman" panose="02020603050405020304" pitchFamily="18" charset="0"/>
                <a:sym typeface="Times New Roman"/>
              </a:rPr>
              <a:t> </a:t>
            </a:r>
            <a:r>
              <a:rPr lang="en-US" sz="3200" dirty="0" err="1">
                <a:latin typeface="Times New Roman" panose="02020603050405020304" pitchFamily="18" charset="0"/>
                <a:ea typeface="Times New Roman"/>
                <a:cs typeface="Times New Roman" panose="02020603050405020304" pitchFamily="18" charset="0"/>
                <a:sym typeface="Times New Roman"/>
              </a:rPr>
              <a:t>освіти</a:t>
            </a:r>
            <a:r>
              <a:rPr lang="en-US" sz="3200" dirty="0">
                <a:latin typeface="Times New Roman" panose="02020603050405020304" pitchFamily="18" charset="0"/>
                <a:ea typeface="Times New Roman"/>
                <a:cs typeface="Times New Roman" panose="02020603050405020304" pitchFamily="18" charset="0"/>
                <a:sym typeface="Times New Roman"/>
              </a:rPr>
              <a:t> </a:t>
            </a:r>
            <a:r>
              <a:rPr lang="en-US" sz="3200" dirty="0" err="1">
                <a:latin typeface="Times New Roman" panose="02020603050405020304" pitchFamily="18" charset="0"/>
                <a:ea typeface="Times New Roman"/>
                <a:cs typeface="Times New Roman" panose="02020603050405020304" pitchFamily="18" charset="0"/>
                <a:sym typeface="Times New Roman"/>
              </a:rPr>
              <a:t>України</a:t>
            </a:r>
            <a:r>
              <a:rPr lang="en-US" sz="3200" dirty="0">
                <a:latin typeface="Times New Roman" panose="02020603050405020304" pitchFamily="18" charset="0"/>
                <a:ea typeface="Times New Roman"/>
                <a:cs typeface="Times New Roman" panose="02020603050405020304" pitchFamily="18" charset="0"/>
                <a:sym typeface="Times New Roman"/>
              </a:rPr>
              <a:t>: </a:t>
            </a:r>
            <a:r>
              <a:rPr lang="en-US" sz="3200" dirty="0" err="1">
                <a:latin typeface="Times New Roman" panose="02020603050405020304" pitchFamily="18" charset="0"/>
                <a:ea typeface="Times New Roman"/>
                <a:cs typeface="Times New Roman" panose="02020603050405020304" pitchFamily="18" charset="0"/>
                <a:sym typeface="Times New Roman"/>
              </a:rPr>
              <a:t>визначено</a:t>
            </a:r>
            <a:r>
              <a:rPr lang="en-US" sz="3200" dirty="0">
                <a:latin typeface="Times New Roman" panose="02020603050405020304" pitchFamily="18" charset="0"/>
                <a:ea typeface="Times New Roman"/>
                <a:cs typeface="Times New Roman" panose="02020603050405020304" pitchFamily="18" charset="0"/>
                <a:sym typeface="Times New Roman"/>
              </a:rPr>
              <a:t> </a:t>
            </a:r>
            <a:r>
              <a:rPr lang="en-US" sz="3200" dirty="0" err="1">
                <a:latin typeface="Times New Roman" panose="02020603050405020304" pitchFamily="18" charset="0"/>
                <a:ea typeface="Times New Roman"/>
                <a:cs typeface="Times New Roman" panose="02020603050405020304" pitchFamily="18" charset="0"/>
                <a:sym typeface="Times New Roman"/>
              </a:rPr>
              <a:t>відсоток</a:t>
            </a:r>
            <a:r>
              <a:rPr lang="en-US" sz="3200" dirty="0">
                <a:latin typeface="Times New Roman" panose="02020603050405020304" pitchFamily="18" charset="0"/>
                <a:ea typeface="Times New Roman"/>
                <a:cs typeface="Times New Roman" panose="02020603050405020304" pitchFamily="18" charset="0"/>
                <a:sym typeface="Times New Roman"/>
              </a:rPr>
              <a:t> </a:t>
            </a:r>
            <a:r>
              <a:rPr lang="en-US" sz="3200" dirty="0" err="1">
                <a:latin typeface="Times New Roman" panose="02020603050405020304" pitchFamily="18" charset="0"/>
                <a:ea typeface="Times New Roman"/>
                <a:cs typeface="Times New Roman" panose="02020603050405020304" pitchFamily="18" charset="0"/>
                <a:sym typeface="Times New Roman"/>
              </a:rPr>
              <a:t>вдавання</a:t>
            </a:r>
            <a:r>
              <a:rPr lang="en-US" sz="3200" dirty="0">
                <a:latin typeface="Times New Roman" panose="02020603050405020304" pitchFamily="18" charset="0"/>
                <a:ea typeface="Times New Roman"/>
                <a:cs typeface="Times New Roman" panose="02020603050405020304" pitchFamily="18" charset="0"/>
                <a:sym typeface="Times New Roman"/>
              </a:rPr>
              <a:t> </a:t>
            </a:r>
            <a:r>
              <a:rPr lang="en-US" sz="3200" dirty="0" err="1">
                <a:latin typeface="Times New Roman" panose="02020603050405020304" pitchFamily="18" charset="0"/>
                <a:ea typeface="Times New Roman"/>
                <a:cs typeface="Times New Roman" panose="02020603050405020304" pitchFamily="18" charset="0"/>
                <a:sym typeface="Times New Roman"/>
              </a:rPr>
              <a:t>до</a:t>
            </a:r>
            <a:r>
              <a:rPr lang="en-US" sz="3200" dirty="0">
                <a:latin typeface="Times New Roman" panose="02020603050405020304" pitchFamily="18" charset="0"/>
                <a:ea typeface="Times New Roman"/>
                <a:cs typeface="Times New Roman" panose="02020603050405020304" pitchFamily="18" charset="0"/>
                <a:sym typeface="Times New Roman"/>
              </a:rPr>
              <a:t> </a:t>
            </a:r>
            <a:r>
              <a:rPr lang="en-US" sz="3200" dirty="0" err="1">
                <a:latin typeface="Times New Roman" panose="02020603050405020304" pitchFamily="18" charset="0"/>
                <a:ea typeface="Times New Roman"/>
                <a:cs typeface="Times New Roman" panose="02020603050405020304" pitchFamily="18" charset="0"/>
                <a:sym typeface="Times New Roman"/>
              </a:rPr>
              <a:t>плагіату</a:t>
            </a:r>
            <a:r>
              <a:rPr lang="en-US" sz="3200" dirty="0">
                <a:latin typeface="Times New Roman" panose="02020603050405020304" pitchFamily="18" charset="0"/>
                <a:ea typeface="Times New Roman"/>
                <a:cs typeface="Times New Roman" panose="02020603050405020304" pitchFamily="18" charset="0"/>
                <a:sym typeface="Times New Roman"/>
              </a:rPr>
              <a:t> </a:t>
            </a:r>
            <a:r>
              <a:rPr lang="en-US" sz="3200" dirty="0" err="1">
                <a:latin typeface="Times New Roman" panose="02020603050405020304" pitchFamily="18" charset="0"/>
                <a:ea typeface="Times New Roman"/>
                <a:cs typeface="Times New Roman" panose="02020603050405020304" pitchFamily="18" charset="0"/>
                <a:sym typeface="Times New Roman"/>
              </a:rPr>
              <a:t>під</a:t>
            </a:r>
            <a:r>
              <a:rPr lang="en-US" sz="3200" dirty="0">
                <a:latin typeface="Times New Roman" panose="02020603050405020304" pitchFamily="18" charset="0"/>
                <a:ea typeface="Times New Roman"/>
                <a:cs typeface="Times New Roman" panose="02020603050405020304" pitchFamily="18" charset="0"/>
                <a:sym typeface="Times New Roman"/>
              </a:rPr>
              <a:t> </a:t>
            </a:r>
            <a:r>
              <a:rPr lang="en-US" sz="3200" dirty="0" err="1">
                <a:latin typeface="Times New Roman" panose="02020603050405020304" pitchFamily="18" charset="0"/>
                <a:ea typeface="Times New Roman"/>
                <a:cs typeface="Times New Roman" panose="02020603050405020304" pitchFamily="18" charset="0"/>
                <a:sym typeface="Times New Roman"/>
              </a:rPr>
              <a:t>час</a:t>
            </a:r>
            <a:r>
              <a:rPr lang="en-US" sz="3200" dirty="0">
                <a:latin typeface="Times New Roman" panose="02020603050405020304" pitchFamily="18" charset="0"/>
                <a:ea typeface="Times New Roman"/>
                <a:cs typeface="Times New Roman" panose="02020603050405020304" pitchFamily="18" charset="0"/>
                <a:sym typeface="Times New Roman"/>
              </a:rPr>
              <a:t> </a:t>
            </a:r>
            <a:r>
              <a:rPr lang="en-US" sz="3200" dirty="0" err="1">
                <a:latin typeface="Times New Roman" panose="02020603050405020304" pitchFamily="18" charset="0"/>
                <a:ea typeface="Times New Roman"/>
                <a:cs typeface="Times New Roman" panose="02020603050405020304" pitchFamily="18" charset="0"/>
                <a:sym typeface="Times New Roman"/>
              </a:rPr>
              <a:t>навчання</a:t>
            </a:r>
            <a:r>
              <a:rPr lang="en-US" sz="3200" dirty="0">
                <a:latin typeface="Times New Roman" panose="02020603050405020304" pitchFamily="18" charset="0"/>
                <a:ea typeface="Times New Roman"/>
                <a:cs typeface="Times New Roman" panose="02020603050405020304" pitchFamily="18" charset="0"/>
                <a:sym typeface="Times New Roman"/>
              </a:rPr>
              <a:t> </a:t>
            </a:r>
            <a:r>
              <a:rPr lang="en-US" sz="3200" dirty="0" err="1">
                <a:latin typeface="Times New Roman" panose="02020603050405020304" pitchFamily="18" charset="0"/>
                <a:ea typeface="Times New Roman"/>
                <a:cs typeface="Times New Roman" panose="02020603050405020304" pitchFamily="18" charset="0"/>
                <a:sym typeface="Times New Roman"/>
              </a:rPr>
              <a:t>студентів</a:t>
            </a:r>
            <a:r>
              <a:rPr lang="en-US" sz="3200" dirty="0">
                <a:latin typeface="Times New Roman" panose="02020603050405020304" pitchFamily="18" charset="0"/>
                <a:ea typeface="Times New Roman"/>
                <a:cs typeface="Times New Roman" panose="02020603050405020304" pitchFamily="18" charset="0"/>
                <a:sym typeface="Times New Roman"/>
              </a:rPr>
              <a:t> — 17,6 %, </a:t>
            </a:r>
            <a:r>
              <a:rPr lang="en-US" sz="3200" dirty="0" err="1">
                <a:latin typeface="Times New Roman" panose="02020603050405020304" pitchFamily="18" charset="0"/>
                <a:ea typeface="Times New Roman"/>
                <a:cs typeface="Times New Roman" panose="02020603050405020304" pitchFamily="18" charset="0"/>
                <a:sym typeface="Times New Roman"/>
              </a:rPr>
              <a:t>досліджено</a:t>
            </a:r>
            <a:r>
              <a:rPr lang="en-US" sz="3200" dirty="0">
                <a:latin typeface="Times New Roman" panose="02020603050405020304" pitchFamily="18" charset="0"/>
                <a:ea typeface="Times New Roman"/>
                <a:cs typeface="Times New Roman" panose="02020603050405020304" pitchFamily="18" charset="0"/>
                <a:sym typeface="Times New Roman"/>
              </a:rPr>
              <a:t> </a:t>
            </a:r>
            <a:r>
              <a:rPr lang="en-US" sz="3200" dirty="0" err="1">
                <a:latin typeface="Times New Roman" panose="02020603050405020304" pitchFamily="18" charset="0"/>
                <a:ea typeface="Times New Roman"/>
                <a:cs typeface="Times New Roman" panose="02020603050405020304" pitchFamily="18" charset="0"/>
                <a:sym typeface="Times New Roman"/>
              </a:rPr>
              <a:t>рівні</a:t>
            </a:r>
            <a:r>
              <a:rPr lang="en-US" sz="3200" dirty="0">
                <a:latin typeface="Times New Roman" panose="02020603050405020304" pitchFamily="18" charset="0"/>
                <a:ea typeface="Times New Roman"/>
                <a:cs typeface="Times New Roman" panose="02020603050405020304" pitchFamily="18" charset="0"/>
                <a:sym typeface="Times New Roman"/>
              </a:rPr>
              <a:t> </a:t>
            </a:r>
            <a:r>
              <a:rPr lang="en-US" sz="3200" dirty="0" err="1">
                <a:latin typeface="Times New Roman" panose="02020603050405020304" pitchFamily="18" charset="0"/>
                <a:ea typeface="Times New Roman"/>
                <a:cs typeface="Times New Roman" panose="02020603050405020304" pitchFamily="18" charset="0"/>
                <a:sym typeface="Times New Roman"/>
              </a:rPr>
              <a:t>необізнаності</a:t>
            </a:r>
            <a:r>
              <a:rPr lang="en-US" sz="3200" dirty="0">
                <a:latin typeface="Times New Roman" panose="02020603050405020304" pitchFamily="18" charset="0"/>
                <a:ea typeface="Times New Roman"/>
                <a:cs typeface="Times New Roman" panose="02020603050405020304" pitchFamily="18" charset="0"/>
                <a:sym typeface="Times New Roman"/>
              </a:rPr>
              <a:t> </a:t>
            </a:r>
            <a:r>
              <a:rPr lang="en-US" sz="3200" dirty="0" err="1">
                <a:latin typeface="Times New Roman" panose="02020603050405020304" pitchFamily="18" charset="0"/>
                <a:ea typeface="Times New Roman"/>
                <a:cs typeface="Times New Roman" panose="02020603050405020304" pitchFamily="18" charset="0"/>
                <a:sym typeface="Times New Roman"/>
              </a:rPr>
              <a:t>студентів</a:t>
            </a:r>
            <a:r>
              <a:rPr lang="en-US" sz="3200" dirty="0">
                <a:latin typeface="Times New Roman" panose="02020603050405020304" pitchFamily="18" charset="0"/>
                <a:ea typeface="Times New Roman"/>
                <a:cs typeface="Times New Roman" panose="02020603050405020304" pitchFamily="18" charset="0"/>
                <a:sym typeface="Times New Roman"/>
              </a:rPr>
              <a:t> з </a:t>
            </a:r>
            <a:r>
              <a:rPr lang="en-US" sz="3200" dirty="0" err="1">
                <a:latin typeface="Times New Roman" panose="02020603050405020304" pitchFamily="18" charset="0"/>
                <a:ea typeface="Times New Roman"/>
                <a:cs typeface="Times New Roman" panose="02020603050405020304" pitchFamily="18" charset="0"/>
                <a:sym typeface="Times New Roman"/>
              </a:rPr>
              <a:t>питань</a:t>
            </a:r>
            <a:r>
              <a:rPr lang="en-US" sz="3200" dirty="0">
                <a:latin typeface="Times New Roman" panose="02020603050405020304" pitchFamily="18" charset="0"/>
                <a:ea typeface="Times New Roman"/>
                <a:cs typeface="Times New Roman" panose="02020603050405020304" pitchFamily="18" charset="0"/>
                <a:sym typeface="Times New Roman"/>
              </a:rPr>
              <a:t> </a:t>
            </a:r>
            <a:r>
              <a:rPr lang="en-US" sz="3200" dirty="0" err="1">
                <a:latin typeface="Times New Roman" panose="02020603050405020304" pitchFamily="18" charset="0"/>
                <a:ea typeface="Times New Roman"/>
                <a:cs typeface="Times New Roman" panose="02020603050405020304" pitchFamily="18" charset="0"/>
                <a:sym typeface="Times New Roman"/>
              </a:rPr>
              <a:t>академічної</a:t>
            </a:r>
            <a:r>
              <a:rPr lang="en-US" sz="3200" dirty="0">
                <a:latin typeface="Times New Roman" panose="02020603050405020304" pitchFamily="18" charset="0"/>
                <a:ea typeface="Times New Roman"/>
                <a:cs typeface="Times New Roman" panose="02020603050405020304" pitchFamily="18" charset="0"/>
                <a:sym typeface="Times New Roman"/>
              </a:rPr>
              <a:t> </a:t>
            </a:r>
            <a:r>
              <a:rPr lang="en-US" sz="3200" dirty="0" err="1">
                <a:latin typeface="Times New Roman" panose="02020603050405020304" pitchFamily="18" charset="0"/>
                <a:ea typeface="Times New Roman"/>
                <a:cs typeface="Times New Roman" panose="02020603050405020304" pitchFamily="18" charset="0"/>
                <a:sym typeface="Times New Roman"/>
              </a:rPr>
              <a:t>чесності</a:t>
            </a:r>
            <a:r>
              <a:rPr lang="en-US" sz="3200" dirty="0">
                <a:latin typeface="Times New Roman" panose="02020603050405020304" pitchFamily="18" charset="0"/>
                <a:ea typeface="Times New Roman"/>
                <a:cs typeface="Times New Roman" panose="02020603050405020304" pitchFamily="18" charset="0"/>
                <a:sym typeface="Times New Roman"/>
              </a:rPr>
              <a:t>, </a:t>
            </a:r>
            <a:r>
              <a:rPr lang="en-US" sz="3200" dirty="0" err="1">
                <a:latin typeface="Times New Roman" panose="02020603050405020304" pitchFamily="18" charset="0"/>
                <a:ea typeface="Times New Roman"/>
                <a:cs typeface="Times New Roman" panose="02020603050405020304" pitchFamily="18" charset="0"/>
                <a:sym typeface="Times New Roman"/>
              </a:rPr>
              <a:t>підвищено</a:t>
            </a:r>
            <a:r>
              <a:rPr lang="en-US" sz="3200" dirty="0">
                <a:latin typeface="Times New Roman" panose="02020603050405020304" pitchFamily="18" charset="0"/>
                <a:ea typeface="Times New Roman"/>
                <a:cs typeface="Times New Roman" panose="02020603050405020304" pitchFamily="18" charset="0"/>
                <a:sym typeface="Times New Roman"/>
              </a:rPr>
              <a:t> </a:t>
            </a:r>
            <a:r>
              <a:rPr lang="en-US" sz="3200" dirty="0" err="1">
                <a:latin typeface="Times New Roman" panose="02020603050405020304" pitchFamily="18" charset="0"/>
                <a:ea typeface="Times New Roman"/>
                <a:cs typeface="Times New Roman" panose="02020603050405020304" pitchFamily="18" charset="0"/>
                <a:sym typeface="Times New Roman"/>
              </a:rPr>
              <a:t>увагу</a:t>
            </a:r>
            <a:r>
              <a:rPr lang="en-US" sz="3200" dirty="0">
                <a:latin typeface="Times New Roman" panose="02020603050405020304" pitchFamily="18" charset="0"/>
                <a:ea typeface="Times New Roman"/>
                <a:cs typeface="Times New Roman" panose="02020603050405020304" pitchFamily="18" charset="0"/>
                <a:sym typeface="Times New Roman"/>
              </a:rPr>
              <a:t> </a:t>
            </a:r>
            <a:r>
              <a:rPr lang="en-US" sz="3200" dirty="0" err="1">
                <a:latin typeface="Times New Roman" panose="02020603050405020304" pitchFamily="18" charset="0"/>
                <a:ea typeface="Times New Roman"/>
                <a:cs typeface="Times New Roman" panose="02020603050405020304" pitchFamily="18" charset="0"/>
                <a:sym typeface="Times New Roman"/>
              </a:rPr>
              <a:t>викладачів</a:t>
            </a:r>
            <a:r>
              <a:rPr lang="en-US" sz="3200" dirty="0">
                <a:latin typeface="Times New Roman" panose="02020603050405020304" pitchFamily="18" charset="0"/>
                <a:ea typeface="Times New Roman"/>
                <a:cs typeface="Times New Roman" panose="02020603050405020304" pitchFamily="18" charset="0"/>
                <a:sym typeface="Times New Roman"/>
              </a:rPr>
              <a:t> </a:t>
            </a:r>
            <a:r>
              <a:rPr lang="en-US" sz="3200" dirty="0" err="1">
                <a:latin typeface="Times New Roman" panose="02020603050405020304" pitchFamily="18" charset="0"/>
                <a:ea typeface="Times New Roman"/>
                <a:cs typeface="Times New Roman" panose="02020603050405020304" pitchFamily="18" charset="0"/>
                <a:sym typeface="Times New Roman"/>
              </a:rPr>
              <a:t>до</a:t>
            </a:r>
            <a:r>
              <a:rPr lang="en-US" sz="3200" dirty="0">
                <a:latin typeface="Times New Roman" panose="02020603050405020304" pitchFamily="18" charset="0"/>
                <a:ea typeface="Times New Roman"/>
                <a:cs typeface="Times New Roman" panose="02020603050405020304" pitchFamily="18" charset="0"/>
                <a:sym typeface="Times New Roman"/>
              </a:rPr>
              <a:t> </a:t>
            </a:r>
            <a:r>
              <a:rPr lang="en-US" sz="3200" dirty="0" err="1">
                <a:latin typeface="Times New Roman" panose="02020603050405020304" pitchFamily="18" charset="0"/>
                <a:ea typeface="Times New Roman"/>
                <a:cs typeface="Times New Roman" panose="02020603050405020304" pitchFamily="18" charset="0"/>
                <a:sym typeface="Times New Roman"/>
              </a:rPr>
              <a:t>дотримання</a:t>
            </a:r>
            <a:r>
              <a:rPr lang="en-US" sz="3200" dirty="0">
                <a:latin typeface="Times New Roman" panose="02020603050405020304" pitchFamily="18" charset="0"/>
                <a:ea typeface="Times New Roman"/>
                <a:cs typeface="Times New Roman" panose="02020603050405020304" pitchFamily="18" charset="0"/>
                <a:sym typeface="Times New Roman"/>
              </a:rPr>
              <a:t> </a:t>
            </a:r>
            <a:r>
              <a:rPr lang="en-US" sz="3200" dirty="0" err="1">
                <a:latin typeface="Times New Roman" panose="02020603050405020304" pitchFamily="18" charset="0"/>
                <a:ea typeface="Times New Roman"/>
                <a:cs typeface="Times New Roman" panose="02020603050405020304" pitchFamily="18" charset="0"/>
                <a:sym typeface="Times New Roman"/>
              </a:rPr>
              <a:t>норм</a:t>
            </a:r>
            <a:r>
              <a:rPr lang="en-US" sz="3200" dirty="0">
                <a:latin typeface="Times New Roman" panose="02020603050405020304" pitchFamily="18" charset="0"/>
                <a:ea typeface="Times New Roman"/>
                <a:cs typeface="Times New Roman" panose="02020603050405020304" pitchFamily="18" charset="0"/>
                <a:sym typeface="Times New Roman"/>
              </a:rPr>
              <a:t> </a:t>
            </a:r>
            <a:r>
              <a:rPr lang="en-US" sz="3200" dirty="0" err="1">
                <a:latin typeface="Times New Roman" panose="02020603050405020304" pitchFamily="18" charset="0"/>
                <a:ea typeface="Times New Roman"/>
                <a:cs typeface="Times New Roman" panose="02020603050405020304" pitchFamily="18" charset="0"/>
                <a:sym typeface="Times New Roman"/>
              </a:rPr>
              <a:t>академічної</a:t>
            </a:r>
            <a:r>
              <a:rPr lang="en-US" sz="3200" dirty="0">
                <a:latin typeface="Times New Roman" panose="02020603050405020304" pitchFamily="18" charset="0"/>
                <a:ea typeface="Times New Roman"/>
                <a:cs typeface="Times New Roman" panose="02020603050405020304" pitchFamily="18" charset="0"/>
                <a:sym typeface="Times New Roman"/>
              </a:rPr>
              <a:t> </a:t>
            </a:r>
            <a:r>
              <a:rPr lang="en-US" sz="3200" dirty="0" err="1">
                <a:latin typeface="Times New Roman" panose="02020603050405020304" pitchFamily="18" charset="0"/>
                <a:ea typeface="Times New Roman"/>
                <a:cs typeface="Times New Roman" panose="02020603050405020304" pitchFamily="18" charset="0"/>
                <a:sym typeface="Times New Roman"/>
              </a:rPr>
              <a:t>етики</a:t>
            </a:r>
            <a:r>
              <a:rPr lang="en-US" sz="3200" dirty="0">
                <a:latin typeface="Times New Roman" panose="02020603050405020304" pitchFamily="18" charset="0"/>
                <a:ea typeface="Times New Roman"/>
                <a:cs typeface="Times New Roman" panose="02020603050405020304" pitchFamily="18" charset="0"/>
                <a:sym typeface="Times New Roman"/>
              </a:rPr>
              <a:t> в </a:t>
            </a:r>
            <a:r>
              <a:rPr lang="en-US" sz="3200" dirty="0" err="1">
                <a:latin typeface="Times New Roman" panose="02020603050405020304" pitchFamily="18" charset="0"/>
                <a:ea typeface="Times New Roman"/>
                <a:cs typeface="Times New Roman" panose="02020603050405020304" pitchFamily="18" charset="0"/>
                <a:sym typeface="Times New Roman"/>
              </a:rPr>
              <a:t>освітньому</a:t>
            </a:r>
            <a:r>
              <a:rPr lang="en-US" sz="3200" dirty="0">
                <a:latin typeface="Times New Roman" panose="02020603050405020304" pitchFamily="18" charset="0"/>
                <a:ea typeface="Times New Roman"/>
                <a:cs typeface="Times New Roman" panose="02020603050405020304" pitchFamily="18" charset="0"/>
                <a:sym typeface="Times New Roman"/>
              </a:rPr>
              <a:t> </a:t>
            </a:r>
            <a:r>
              <a:rPr lang="en-US" sz="3200" dirty="0" err="1">
                <a:latin typeface="Times New Roman" panose="02020603050405020304" pitchFamily="18" charset="0"/>
                <a:ea typeface="Times New Roman"/>
                <a:cs typeface="Times New Roman" panose="02020603050405020304" pitchFamily="18" charset="0"/>
                <a:sym typeface="Times New Roman"/>
              </a:rPr>
              <a:t>процесі</a:t>
            </a:r>
            <a:r>
              <a:rPr lang="en-US" sz="3200" dirty="0">
                <a:latin typeface="Times New Roman" panose="02020603050405020304" pitchFamily="18" charset="0"/>
                <a:ea typeface="Times New Roman"/>
                <a:cs typeface="Times New Roman" panose="02020603050405020304" pitchFamily="18" charset="0"/>
                <a:sym typeface="Times New Roman"/>
              </a:rPr>
              <a:t>.</a:t>
            </a:r>
            <a:endParaRPr sz="3200" dirty="0">
              <a:latin typeface="Times New Roman" panose="02020603050405020304" pitchFamily="18" charset="0"/>
              <a:cs typeface="Times New Roman" panose="02020603050405020304" pitchFamily="18" charset="0"/>
            </a:endParaRPr>
          </a:p>
          <a:p>
            <a:pPr indent="457200" algn="just">
              <a:lnSpc>
                <a:spcPct val="95000"/>
              </a:lnSpc>
            </a:pPr>
            <a:r>
              <a:rPr lang="en-US" sz="3200" dirty="0">
                <a:latin typeface="Times New Roman" panose="02020603050405020304" pitchFamily="18" charset="0"/>
                <a:ea typeface="Times New Roman"/>
                <a:cs typeface="Times New Roman" panose="02020603050405020304" pitchFamily="18" charset="0"/>
                <a:sym typeface="Times New Roman"/>
              </a:rPr>
              <a:t>1. </a:t>
            </a:r>
            <a:r>
              <a:rPr lang="en-US" sz="3200" dirty="0" err="1">
                <a:latin typeface="Times New Roman" panose="02020603050405020304" pitchFamily="18" charset="0"/>
                <a:ea typeface="Times New Roman"/>
                <a:cs typeface="Times New Roman" panose="02020603050405020304" pitchFamily="18" charset="0"/>
                <a:sym typeface="Times New Roman"/>
              </a:rPr>
              <a:t>Короткострокові</a:t>
            </a:r>
            <a:r>
              <a:rPr lang="en-US" sz="3200" dirty="0">
                <a:latin typeface="Times New Roman" panose="02020603050405020304" pitchFamily="18" charset="0"/>
                <a:ea typeface="Times New Roman"/>
                <a:cs typeface="Times New Roman" panose="02020603050405020304" pitchFamily="18" charset="0"/>
                <a:sym typeface="Times New Roman"/>
              </a:rPr>
              <a:t>  </a:t>
            </a:r>
            <a:r>
              <a:rPr lang="en-US" sz="3200" dirty="0" err="1">
                <a:latin typeface="Times New Roman" panose="02020603050405020304" pitchFamily="18" charset="0"/>
                <a:ea typeface="Times New Roman"/>
                <a:cs typeface="Times New Roman" panose="02020603050405020304" pitchFamily="18" charset="0"/>
                <a:sym typeface="Times New Roman"/>
              </a:rPr>
              <a:t>результати</a:t>
            </a:r>
            <a:r>
              <a:rPr lang="en-US" sz="3200" dirty="0">
                <a:latin typeface="Times New Roman" panose="02020603050405020304" pitchFamily="18" charset="0"/>
                <a:ea typeface="Times New Roman"/>
                <a:cs typeface="Times New Roman" panose="02020603050405020304" pitchFamily="18" charset="0"/>
                <a:sym typeface="Times New Roman"/>
              </a:rPr>
              <a:t>: </a:t>
            </a:r>
            <a:r>
              <a:rPr lang="en-US" sz="3200" dirty="0" err="1">
                <a:latin typeface="Times New Roman" panose="02020603050405020304" pitchFamily="18" charset="0"/>
                <a:ea typeface="Times New Roman"/>
                <a:cs typeface="Times New Roman" panose="02020603050405020304" pitchFamily="18" charset="0"/>
                <a:sym typeface="Times New Roman"/>
              </a:rPr>
              <a:t>зростання</a:t>
            </a:r>
            <a:r>
              <a:rPr lang="en-US" sz="3200" dirty="0">
                <a:latin typeface="Times New Roman" panose="02020603050405020304" pitchFamily="18" charset="0"/>
                <a:ea typeface="Times New Roman"/>
                <a:cs typeface="Times New Roman" panose="02020603050405020304" pitchFamily="18" charset="0"/>
                <a:sym typeface="Times New Roman"/>
              </a:rPr>
              <a:t> </a:t>
            </a:r>
            <a:r>
              <a:rPr lang="en-US" sz="3200" dirty="0" err="1">
                <a:latin typeface="Times New Roman" panose="02020603050405020304" pitchFamily="18" charset="0"/>
                <a:ea typeface="Times New Roman"/>
                <a:cs typeface="Times New Roman" panose="02020603050405020304" pitchFamily="18" charset="0"/>
                <a:sym typeface="Times New Roman"/>
              </a:rPr>
              <a:t>інтересу</a:t>
            </a:r>
            <a:r>
              <a:rPr lang="en-US" sz="3200" dirty="0">
                <a:latin typeface="Times New Roman" panose="02020603050405020304" pitchFamily="18" charset="0"/>
                <a:ea typeface="Times New Roman"/>
                <a:cs typeface="Times New Roman" panose="02020603050405020304" pitchFamily="18" charset="0"/>
                <a:sym typeface="Times New Roman"/>
              </a:rPr>
              <a:t> у </a:t>
            </a:r>
            <a:r>
              <a:rPr lang="en-US" sz="3200" dirty="0" err="1">
                <a:latin typeface="Times New Roman" panose="02020603050405020304" pitchFamily="18" charset="0"/>
                <a:ea typeface="Times New Roman"/>
                <a:cs typeface="Times New Roman" panose="02020603050405020304" pitchFamily="18" charset="0"/>
                <a:sym typeface="Times New Roman"/>
              </a:rPr>
              <a:t>студентів</a:t>
            </a:r>
            <a:r>
              <a:rPr lang="en-US" sz="3200" dirty="0">
                <a:latin typeface="Times New Roman" panose="02020603050405020304" pitchFamily="18" charset="0"/>
                <a:ea typeface="Times New Roman"/>
                <a:cs typeface="Times New Roman" panose="02020603050405020304" pitchFamily="18" charset="0"/>
                <a:sym typeface="Times New Roman"/>
              </a:rPr>
              <a:t> </a:t>
            </a:r>
            <a:r>
              <a:rPr lang="en-US" sz="3200" dirty="0" err="1">
                <a:latin typeface="Times New Roman" panose="02020603050405020304" pitchFamily="18" charset="0"/>
                <a:ea typeface="Times New Roman"/>
                <a:cs typeface="Times New Roman" panose="02020603050405020304" pitchFamily="18" charset="0"/>
                <a:sym typeface="Times New Roman"/>
              </a:rPr>
              <a:t>до</a:t>
            </a:r>
            <a:r>
              <a:rPr lang="en-US" sz="3200" dirty="0">
                <a:latin typeface="Times New Roman" panose="02020603050405020304" pitchFamily="18" charset="0"/>
                <a:ea typeface="Times New Roman"/>
                <a:cs typeface="Times New Roman" panose="02020603050405020304" pitchFamily="18" charset="0"/>
                <a:sym typeface="Times New Roman"/>
              </a:rPr>
              <a:t> </a:t>
            </a:r>
            <a:r>
              <a:rPr lang="en-US" sz="3200" dirty="0" err="1">
                <a:latin typeface="Times New Roman" panose="02020603050405020304" pitchFamily="18" charset="0"/>
                <a:ea typeface="Times New Roman"/>
                <a:cs typeface="Times New Roman" panose="02020603050405020304" pitchFamily="18" charset="0"/>
                <a:sym typeface="Times New Roman"/>
              </a:rPr>
              <a:t>участі</a:t>
            </a:r>
            <a:r>
              <a:rPr lang="en-US" sz="3200" dirty="0">
                <a:latin typeface="Times New Roman" panose="02020603050405020304" pitchFamily="18" charset="0"/>
                <a:ea typeface="Times New Roman"/>
                <a:cs typeface="Times New Roman" panose="02020603050405020304" pitchFamily="18" charset="0"/>
                <a:sym typeface="Times New Roman"/>
              </a:rPr>
              <a:t> у </a:t>
            </a:r>
            <a:r>
              <a:rPr lang="en-US" sz="3200" dirty="0" err="1">
                <a:latin typeface="Times New Roman" panose="02020603050405020304" pitchFamily="18" charset="0"/>
                <a:ea typeface="Times New Roman"/>
                <a:cs typeface="Times New Roman" panose="02020603050405020304" pitchFamily="18" charset="0"/>
                <a:sym typeface="Times New Roman"/>
              </a:rPr>
              <a:t>заходах</a:t>
            </a:r>
            <a:r>
              <a:rPr lang="en-US" sz="3200" dirty="0">
                <a:latin typeface="Times New Roman" panose="02020603050405020304" pitchFamily="18" charset="0"/>
                <a:ea typeface="Times New Roman"/>
                <a:cs typeface="Times New Roman" panose="02020603050405020304" pitchFamily="18" charset="0"/>
                <a:sym typeface="Times New Roman"/>
              </a:rPr>
              <a:t> </a:t>
            </a:r>
            <a:r>
              <a:rPr lang="en-US" sz="3200" dirty="0" err="1">
                <a:latin typeface="Times New Roman" panose="02020603050405020304" pitchFamily="18" charset="0"/>
                <a:ea typeface="Times New Roman"/>
                <a:cs typeface="Times New Roman" panose="02020603050405020304" pitchFamily="18" charset="0"/>
                <a:sym typeface="Times New Roman"/>
              </a:rPr>
              <a:t>на</a:t>
            </a:r>
            <a:r>
              <a:rPr lang="en-US" sz="3200" dirty="0">
                <a:latin typeface="Times New Roman" panose="02020603050405020304" pitchFamily="18" charset="0"/>
                <a:ea typeface="Times New Roman"/>
                <a:cs typeface="Times New Roman" panose="02020603050405020304" pitchFamily="18" charset="0"/>
                <a:sym typeface="Times New Roman"/>
              </a:rPr>
              <a:t> </a:t>
            </a:r>
            <a:r>
              <a:rPr lang="en-US" sz="3200" dirty="0" err="1">
                <a:latin typeface="Times New Roman" panose="02020603050405020304" pitchFamily="18" charset="0"/>
                <a:ea typeface="Times New Roman"/>
                <a:cs typeface="Times New Roman" panose="02020603050405020304" pitchFamily="18" charset="0"/>
                <a:sym typeface="Times New Roman"/>
              </a:rPr>
              <a:t>тематику</a:t>
            </a:r>
            <a:r>
              <a:rPr lang="en-US" sz="3200" dirty="0">
                <a:latin typeface="Times New Roman" panose="02020603050405020304" pitchFamily="18" charset="0"/>
                <a:ea typeface="Times New Roman"/>
                <a:cs typeface="Times New Roman" panose="02020603050405020304" pitchFamily="18" charset="0"/>
                <a:sym typeface="Times New Roman"/>
              </a:rPr>
              <a:t> </a:t>
            </a:r>
            <a:r>
              <a:rPr lang="en-US" sz="3200" dirty="0" err="1">
                <a:latin typeface="Times New Roman" panose="02020603050405020304" pitchFamily="18" charset="0"/>
                <a:ea typeface="Times New Roman"/>
                <a:cs typeface="Times New Roman" panose="02020603050405020304" pitchFamily="18" charset="0"/>
                <a:sym typeface="Times New Roman"/>
              </a:rPr>
              <a:t>академічної</a:t>
            </a:r>
            <a:r>
              <a:rPr lang="en-US" sz="3200" dirty="0">
                <a:latin typeface="Times New Roman" panose="02020603050405020304" pitchFamily="18" charset="0"/>
                <a:ea typeface="Times New Roman"/>
                <a:cs typeface="Times New Roman" panose="02020603050405020304" pitchFamily="18" charset="0"/>
                <a:sym typeface="Times New Roman"/>
              </a:rPr>
              <a:t> </a:t>
            </a:r>
            <a:r>
              <a:rPr lang="en-US" sz="3200" dirty="0" err="1">
                <a:latin typeface="Times New Roman" panose="02020603050405020304" pitchFamily="18" charset="0"/>
                <a:ea typeface="Times New Roman"/>
                <a:cs typeface="Times New Roman" panose="02020603050405020304" pitchFamily="18" charset="0"/>
                <a:sym typeface="Times New Roman"/>
              </a:rPr>
              <a:t>чесності</a:t>
            </a:r>
            <a:r>
              <a:rPr lang="en-US" sz="3200" dirty="0">
                <a:latin typeface="Times New Roman" panose="02020603050405020304" pitchFamily="18" charset="0"/>
                <a:ea typeface="Times New Roman"/>
                <a:cs typeface="Times New Roman" panose="02020603050405020304" pitchFamily="18" charset="0"/>
                <a:sym typeface="Times New Roman"/>
              </a:rPr>
              <a:t>, </a:t>
            </a:r>
            <a:r>
              <a:rPr lang="en-US" sz="3200" dirty="0" err="1">
                <a:latin typeface="Times New Roman" panose="02020603050405020304" pitchFamily="18" charset="0"/>
                <a:ea typeface="Times New Roman"/>
                <a:cs typeface="Times New Roman" panose="02020603050405020304" pitchFamily="18" charset="0"/>
                <a:sym typeface="Times New Roman"/>
              </a:rPr>
              <a:t>усвідомлення</a:t>
            </a:r>
            <a:r>
              <a:rPr lang="en-US" sz="3200" dirty="0">
                <a:latin typeface="Times New Roman" panose="02020603050405020304" pitchFamily="18" charset="0"/>
                <a:ea typeface="Times New Roman"/>
                <a:cs typeface="Times New Roman" panose="02020603050405020304" pitchFamily="18" charset="0"/>
                <a:sym typeface="Times New Roman"/>
              </a:rPr>
              <a:t> </a:t>
            </a:r>
            <a:r>
              <a:rPr lang="en-US" sz="3200" dirty="0" err="1">
                <a:latin typeface="Times New Roman" panose="02020603050405020304" pitchFamily="18" charset="0"/>
                <a:ea typeface="Times New Roman"/>
                <a:cs typeface="Times New Roman" panose="02020603050405020304" pitchFamily="18" charset="0"/>
                <a:sym typeface="Times New Roman"/>
              </a:rPr>
              <a:t>студентами</a:t>
            </a:r>
            <a:r>
              <a:rPr lang="en-US" sz="3200" dirty="0">
                <a:latin typeface="Times New Roman" panose="02020603050405020304" pitchFamily="18" charset="0"/>
                <a:ea typeface="Times New Roman"/>
                <a:cs typeface="Times New Roman" panose="02020603050405020304" pitchFamily="18" charset="0"/>
                <a:sym typeface="Times New Roman"/>
              </a:rPr>
              <a:t> </a:t>
            </a:r>
            <a:r>
              <a:rPr lang="en-US" sz="3200" dirty="0" err="1">
                <a:latin typeface="Times New Roman" panose="02020603050405020304" pitchFamily="18" charset="0"/>
                <a:ea typeface="Times New Roman"/>
                <a:cs typeface="Times New Roman" panose="02020603050405020304" pitchFamily="18" charset="0"/>
                <a:sym typeface="Times New Roman"/>
              </a:rPr>
              <a:t>необхідності</a:t>
            </a:r>
            <a:r>
              <a:rPr lang="en-US" sz="3200" dirty="0">
                <a:latin typeface="Times New Roman" panose="02020603050405020304" pitchFamily="18" charset="0"/>
                <a:ea typeface="Times New Roman"/>
                <a:cs typeface="Times New Roman" panose="02020603050405020304" pitchFamily="18" charset="0"/>
                <a:sym typeface="Times New Roman"/>
              </a:rPr>
              <a:t> </a:t>
            </a:r>
            <a:r>
              <a:rPr lang="en-US" sz="3200" dirty="0" err="1">
                <a:latin typeface="Times New Roman" panose="02020603050405020304" pitchFamily="18" charset="0"/>
                <a:ea typeface="Times New Roman"/>
                <a:cs typeface="Times New Roman" panose="02020603050405020304" pitchFamily="18" charset="0"/>
                <a:sym typeface="Times New Roman"/>
              </a:rPr>
              <a:t>дотримання</a:t>
            </a:r>
            <a:r>
              <a:rPr lang="en-US" sz="3200" dirty="0">
                <a:latin typeface="Times New Roman" panose="02020603050405020304" pitchFamily="18" charset="0"/>
                <a:ea typeface="Times New Roman"/>
                <a:cs typeface="Times New Roman" panose="02020603050405020304" pitchFamily="18" charset="0"/>
                <a:sym typeface="Times New Roman"/>
              </a:rPr>
              <a:t> </a:t>
            </a:r>
            <a:r>
              <a:rPr lang="en-US" sz="3200" dirty="0" err="1">
                <a:latin typeface="Times New Roman" panose="02020603050405020304" pitchFamily="18" charset="0"/>
                <a:ea typeface="Times New Roman"/>
                <a:cs typeface="Times New Roman" panose="02020603050405020304" pitchFamily="18" charset="0"/>
                <a:sym typeface="Times New Roman"/>
              </a:rPr>
              <a:t>етичних</a:t>
            </a:r>
            <a:r>
              <a:rPr lang="en-US" sz="3200" dirty="0">
                <a:latin typeface="Times New Roman" panose="02020603050405020304" pitchFamily="18" charset="0"/>
                <a:ea typeface="Times New Roman"/>
                <a:cs typeface="Times New Roman" panose="02020603050405020304" pitchFamily="18" charset="0"/>
                <a:sym typeface="Times New Roman"/>
              </a:rPr>
              <a:t> </a:t>
            </a:r>
            <a:r>
              <a:rPr lang="en-US" sz="3200" dirty="0" err="1">
                <a:latin typeface="Times New Roman" panose="02020603050405020304" pitchFamily="18" charset="0"/>
                <a:ea typeface="Times New Roman"/>
                <a:cs typeface="Times New Roman" panose="02020603050405020304" pitchFamily="18" charset="0"/>
                <a:sym typeface="Times New Roman"/>
              </a:rPr>
              <a:t>принципів</a:t>
            </a:r>
            <a:r>
              <a:rPr lang="en-US" sz="3200" dirty="0">
                <a:latin typeface="Times New Roman" panose="02020603050405020304" pitchFamily="18" charset="0"/>
                <a:ea typeface="Times New Roman"/>
                <a:cs typeface="Times New Roman" panose="02020603050405020304" pitchFamily="18" charset="0"/>
                <a:sym typeface="Times New Roman"/>
              </a:rPr>
              <a:t> </a:t>
            </a:r>
            <a:r>
              <a:rPr lang="en-US" sz="3200" dirty="0" err="1">
                <a:latin typeface="Times New Roman" panose="02020603050405020304" pitchFamily="18" charset="0"/>
                <a:ea typeface="Times New Roman"/>
                <a:cs typeface="Times New Roman" panose="02020603050405020304" pitchFamily="18" charset="0"/>
                <a:sym typeface="Times New Roman"/>
              </a:rPr>
              <a:t>під</a:t>
            </a:r>
            <a:r>
              <a:rPr lang="en-US" sz="3200" dirty="0">
                <a:latin typeface="Times New Roman" panose="02020603050405020304" pitchFamily="18" charset="0"/>
                <a:ea typeface="Times New Roman"/>
                <a:cs typeface="Times New Roman" panose="02020603050405020304" pitchFamily="18" charset="0"/>
                <a:sym typeface="Times New Roman"/>
              </a:rPr>
              <a:t> </a:t>
            </a:r>
            <a:r>
              <a:rPr lang="en-US" sz="3200" dirty="0" err="1">
                <a:latin typeface="Times New Roman" panose="02020603050405020304" pitchFamily="18" charset="0"/>
                <a:ea typeface="Times New Roman"/>
                <a:cs typeface="Times New Roman" panose="02020603050405020304" pitchFamily="18" charset="0"/>
                <a:sym typeface="Times New Roman"/>
              </a:rPr>
              <a:t>час</a:t>
            </a:r>
            <a:r>
              <a:rPr lang="en-US" sz="3200" dirty="0">
                <a:latin typeface="Times New Roman" panose="02020603050405020304" pitchFamily="18" charset="0"/>
                <a:ea typeface="Times New Roman"/>
                <a:cs typeface="Times New Roman" panose="02020603050405020304" pitchFamily="18" charset="0"/>
                <a:sym typeface="Times New Roman"/>
              </a:rPr>
              <a:t> </a:t>
            </a:r>
            <a:r>
              <a:rPr lang="en-US" sz="3200" dirty="0" err="1">
                <a:latin typeface="Times New Roman" panose="02020603050405020304" pitchFamily="18" charset="0"/>
                <a:ea typeface="Times New Roman"/>
                <a:cs typeface="Times New Roman" panose="02020603050405020304" pitchFamily="18" charset="0"/>
                <a:sym typeface="Times New Roman"/>
              </a:rPr>
              <a:t>освітнього</a:t>
            </a:r>
            <a:r>
              <a:rPr lang="en-US" sz="3200" dirty="0">
                <a:latin typeface="Times New Roman" panose="02020603050405020304" pitchFamily="18" charset="0"/>
                <a:ea typeface="Times New Roman"/>
                <a:cs typeface="Times New Roman" panose="02020603050405020304" pitchFamily="18" charset="0"/>
                <a:sym typeface="Times New Roman"/>
              </a:rPr>
              <a:t> </a:t>
            </a:r>
            <a:r>
              <a:rPr lang="en-US" sz="3200" dirty="0" err="1">
                <a:latin typeface="Times New Roman" panose="02020603050405020304" pitchFamily="18" charset="0"/>
                <a:ea typeface="Times New Roman"/>
                <a:cs typeface="Times New Roman" panose="02020603050405020304" pitchFamily="18" charset="0"/>
                <a:sym typeface="Times New Roman"/>
              </a:rPr>
              <a:t>процесу</a:t>
            </a:r>
            <a:r>
              <a:rPr lang="en-US" sz="3200" dirty="0">
                <a:latin typeface="Times New Roman" panose="02020603050405020304" pitchFamily="18" charset="0"/>
                <a:ea typeface="Times New Roman"/>
                <a:cs typeface="Times New Roman" panose="02020603050405020304" pitchFamily="18" charset="0"/>
                <a:sym typeface="Times New Roman"/>
              </a:rPr>
              <a:t>.</a:t>
            </a:r>
            <a:endParaRPr sz="3200" dirty="0">
              <a:latin typeface="Times New Roman" panose="02020603050405020304" pitchFamily="18" charset="0"/>
              <a:cs typeface="Times New Roman" panose="02020603050405020304" pitchFamily="18" charset="0"/>
            </a:endParaRPr>
          </a:p>
          <a:p>
            <a:pPr indent="457200" algn="just">
              <a:lnSpc>
                <a:spcPct val="95000"/>
              </a:lnSpc>
            </a:pPr>
            <a:r>
              <a:rPr lang="en-US" sz="3200" dirty="0">
                <a:latin typeface="Times New Roman" panose="02020603050405020304" pitchFamily="18" charset="0"/>
                <a:ea typeface="Times New Roman"/>
                <a:cs typeface="Times New Roman" panose="02020603050405020304" pitchFamily="18" charset="0"/>
                <a:sym typeface="Times New Roman"/>
              </a:rPr>
              <a:t>2. </a:t>
            </a:r>
            <a:r>
              <a:rPr lang="en-US" sz="3200" dirty="0" err="1">
                <a:latin typeface="Times New Roman" panose="02020603050405020304" pitchFamily="18" charset="0"/>
                <a:ea typeface="Times New Roman"/>
                <a:cs typeface="Times New Roman" panose="02020603050405020304" pitchFamily="18" charset="0"/>
                <a:sym typeface="Times New Roman"/>
              </a:rPr>
              <a:t>Довгострокові</a:t>
            </a:r>
            <a:r>
              <a:rPr lang="en-US" sz="3200" dirty="0">
                <a:latin typeface="Times New Roman" panose="02020603050405020304" pitchFamily="18" charset="0"/>
                <a:ea typeface="Times New Roman"/>
                <a:cs typeface="Times New Roman" panose="02020603050405020304" pitchFamily="18" charset="0"/>
                <a:sym typeface="Times New Roman"/>
              </a:rPr>
              <a:t> </a:t>
            </a:r>
            <a:r>
              <a:rPr lang="en-US" sz="3200" dirty="0" err="1">
                <a:latin typeface="Times New Roman" panose="02020603050405020304" pitchFamily="18" charset="0"/>
                <a:ea typeface="Times New Roman"/>
                <a:cs typeface="Times New Roman" panose="02020603050405020304" pitchFamily="18" charset="0"/>
                <a:sym typeface="Times New Roman"/>
              </a:rPr>
              <a:t>результати</a:t>
            </a:r>
            <a:r>
              <a:rPr lang="en-US" sz="3200" dirty="0">
                <a:latin typeface="Times New Roman" panose="02020603050405020304" pitchFamily="18" charset="0"/>
                <a:ea typeface="Times New Roman"/>
                <a:cs typeface="Times New Roman" panose="02020603050405020304" pitchFamily="18" charset="0"/>
                <a:sym typeface="Times New Roman"/>
              </a:rPr>
              <a:t>: </a:t>
            </a:r>
            <a:r>
              <a:rPr lang="en-US" sz="3200" dirty="0" err="1">
                <a:latin typeface="Times New Roman" panose="02020603050405020304" pitchFamily="18" charset="0"/>
                <a:ea typeface="Times New Roman"/>
                <a:cs typeface="Times New Roman" panose="02020603050405020304" pitchFamily="18" charset="0"/>
                <a:sym typeface="Times New Roman"/>
              </a:rPr>
              <a:t>зниження</a:t>
            </a:r>
            <a:r>
              <a:rPr lang="en-US" sz="3200" dirty="0">
                <a:latin typeface="Times New Roman" panose="02020603050405020304" pitchFamily="18" charset="0"/>
                <a:ea typeface="Times New Roman"/>
                <a:cs typeface="Times New Roman" panose="02020603050405020304" pitchFamily="18" charset="0"/>
                <a:sym typeface="Times New Roman"/>
              </a:rPr>
              <a:t> </a:t>
            </a:r>
            <a:r>
              <a:rPr lang="en-US" sz="3200" dirty="0" err="1">
                <a:latin typeface="Times New Roman" panose="02020603050405020304" pitchFamily="18" charset="0"/>
                <a:ea typeface="Times New Roman"/>
                <a:cs typeface="Times New Roman" panose="02020603050405020304" pitchFamily="18" charset="0"/>
                <a:sym typeface="Times New Roman"/>
              </a:rPr>
              <a:t>кількості</a:t>
            </a:r>
            <a:r>
              <a:rPr lang="en-US" sz="3200" dirty="0">
                <a:latin typeface="Times New Roman" panose="02020603050405020304" pitchFamily="18" charset="0"/>
                <a:ea typeface="Times New Roman"/>
                <a:cs typeface="Times New Roman" panose="02020603050405020304" pitchFamily="18" charset="0"/>
                <a:sym typeface="Times New Roman"/>
              </a:rPr>
              <a:t> </a:t>
            </a:r>
            <a:r>
              <a:rPr lang="en-US" sz="3200" dirty="0" err="1">
                <a:latin typeface="Times New Roman" panose="02020603050405020304" pitchFamily="18" charset="0"/>
                <a:ea typeface="Times New Roman"/>
                <a:cs typeface="Times New Roman" panose="02020603050405020304" pitchFamily="18" charset="0"/>
                <a:sym typeface="Times New Roman"/>
              </a:rPr>
              <a:t>академічно</a:t>
            </a:r>
            <a:r>
              <a:rPr lang="en-US" sz="3200" dirty="0">
                <a:latin typeface="Times New Roman" panose="02020603050405020304" pitchFamily="18" charset="0"/>
                <a:ea typeface="Times New Roman"/>
                <a:cs typeface="Times New Roman" panose="02020603050405020304" pitchFamily="18" charset="0"/>
                <a:sym typeface="Times New Roman"/>
              </a:rPr>
              <a:t> </a:t>
            </a:r>
            <a:r>
              <a:rPr lang="en-US" sz="3200" dirty="0" err="1">
                <a:latin typeface="Times New Roman" panose="02020603050405020304" pitchFamily="18" charset="0"/>
                <a:ea typeface="Times New Roman"/>
                <a:cs typeface="Times New Roman" panose="02020603050405020304" pitchFamily="18" charset="0"/>
                <a:sym typeface="Times New Roman"/>
              </a:rPr>
              <a:t>нечесних</a:t>
            </a:r>
            <a:r>
              <a:rPr lang="en-US" sz="3200" dirty="0">
                <a:latin typeface="Times New Roman" panose="02020603050405020304" pitchFamily="18" charset="0"/>
                <a:ea typeface="Times New Roman"/>
                <a:cs typeface="Times New Roman" panose="02020603050405020304" pitchFamily="18" charset="0"/>
                <a:sym typeface="Times New Roman"/>
              </a:rPr>
              <a:t> </a:t>
            </a:r>
            <a:r>
              <a:rPr lang="en-US" sz="3200" dirty="0" err="1">
                <a:latin typeface="Times New Roman" panose="02020603050405020304" pitchFamily="18" charset="0"/>
                <a:ea typeface="Times New Roman"/>
                <a:cs typeface="Times New Roman" panose="02020603050405020304" pitchFamily="18" charset="0"/>
                <a:sym typeface="Times New Roman"/>
              </a:rPr>
              <a:t>проявів</a:t>
            </a:r>
            <a:r>
              <a:rPr lang="en-US" sz="3200" dirty="0">
                <a:latin typeface="Times New Roman" panose="02020603050405020304" pitchFamily="18" charset="0"/>
                <a:ea typeface="Times New Roman"/>
                <a:cs typeface="Times New Roman" panose="02020603050405020304" pitchFamily="18" charset="0"/>
                <a:sym typeface="Times New Roman"/>
              </a:rPr>
              <a:t> у </a:t>
            </a:r>
            <a:r>
              <a:rPr lang="en-US" sz="3200" dirty="0" err="1">
                <a:latin typeface="Times New Roman" panose="02020603050405020304" pitchFamily="18" charset="0"/>
                <a:ea typeface="Times New Roman"/>
                <a:cs typeface="Times New Roman" panose="02020603050405020304" pitchFamily="18" charset="0"/>
                <a:sym typeface="Times New Roman"/>
              </a:rPr>
              <a:t>навчанні</a:t>
            </a:r>
            <a:r>
              <a:rPr lang="en-US" sz="3200" dirty="0">
                <a:latin typeface="Times New Roman" panose="02020603050405020304" pitchFamily="18" charset="0"/>
                <a:ea typeface="Times New Roman"/>
                <a:cs typeface="Times New Roman" panose="02020603050405020304" pitchFamily="18" charset="0"/>
                <a:sym typeface="Times New Roman"/>
              </a:rPr>
              <a:t>, </a:t>
            </a:r>
            <a:r>
              <a:rPr lang="en-US" sz="3200" dirty="0" err="1">
                <a:latin typeface="Times New Roman" panose="02020603050405020304" pitchFamily="18" charset="0"/>
                <a:ea typeface="Times New Roman"/>
                <a:cs typeface="Times New Roman" panose="02020603050405020304" pitchFamily="18" charset="0"/>
                <a:sym typeface="Times New Roman"/>
              </a:rPr>
              <a:t>зростання</a:t>
            </a:r>
            <a:r>
              <a:rPr lang="en-US" sz="3200" dirty="0">
                <a:latin typeface="Times New Roman" panose="02020603050405020304" pitchFamily="18" charset="0"/>
                <a:ea typeface="Times New Roman"/>
                <a:cs typeface="Times New Roman" panose="02020603050405020304" pitchFamily="18" charset="0"/>
                <a:sym typeface="Times New Roman"/>
              </a:rPr>
              <a:t> </a:t>
            </a:r>
            <a:r>
              <a:rPr lang="en-US" sz="3200" dirty="0" err="1">
                <a:latin typeface="Times New Roman" panose="02020603050405020304" pitchFamily="18" charset="0"/>
                <a:ea typeface="Times New Roman"/>
                <a:cs typeface="Times New Roman" panose="02020603050405020304" pitchFamily="18" charset="0"/>
                <a:sym typeface="Times New Roman"/>
              </a:rPr>
              <a:t>якості</a:t>
            </a:r>
            <a:r>
              <a:rPr lang="en-US" sz="3200" dirty="0">
                <a:latin typeface="Times New Roman" panose="02020603050405020304" pitchFamily="18" charset="0"/>
                <a:ea typeface="Times New Roman"/>
                <a:cs typeface="Times New Roman" panose="02020603050405020304" pitchFamily="18" charset="0"/>
                <a:sym typeface="Times New Roman"/>
              </a:rPr>
              <a:t> </a:t>
            </a:r>
            <a:r>
              <a:rPr lang="en-US" sz="3200" dirty="0" err="1">
                <a:latin typeface="Times New Roman" panose="02020603050405020304" pitchFamily="18" charset="0"/>
                <a:ea typeface="Times New Roman"/>
                <a:cs typeface="Times New Roman" panose="02020603050405020304" pitchFamily="18" charset="0"/>
                <a:sym typeface="Times New Roman"/>
              </a:rPr>
              <a:t>результатів</a:t>
            </a:r>
            <a:r>
              <a:rPr lang="en-US" sz="3200" dirty="0">
                <a:latin typeface="Times New Roman" panose="02020603050405020304" pitchFamily="18" charset="0"/>
                <a:ea typeface="Times New Roman"/>
                <a:cs typeface="Times New Roman" panose="02020603050405020304" pitchFamily="18" charset="0"/>
                <a:sym typeface="Times New Roman"/>
              </a:rPr>
              <a:t> </a:t>
            </a:r>
            <a:r>
              <a:rPr lang="en-US" sz="3200" dirty="0" err="1">
                <a:latin typeface="Times New Roman" panose="02020603050405020304" pitchFamily="18" charset="0"/>
                <a:ea typeface="Times New Roman"/>
                <a:cs typeface="Times New Roman" panose="02020603050405020304" pitchFamily="18" charset="0"/>
                <a:sym typeface="Times New Roman"/>
              </a:rPr>
              <a:t>навчання</a:t>
            </a:r>
            <a:r>
              <a:rPr lang="en-US" sz="3200" dirty="0">
                <a:latin typeface="Times New Roman" panose="02020603050405020304" pitchFamily="18" charset="0"/>
                <a:ea typeface="Times New Roman"/>
                <a:cs typeface="Times New Roman" panose="02020603050405020304" pitchFamily="18" charset="0"/>
                <a:sym typeface="Times New Roman"/>
              </a:rPr>
              <a:t>, </a:t>
            </a:r>
            <a:r>
              <a:rPr lang="en-US" sz="3200" dirty="0" err="1">
                <a:latin typeface="Times New Roman" panose="02020603050405020304" pitchFamily="18" charset="0"/>
                <a:ea typeface="Times New Roman"/>
                <a:cs typeface="Times New Roman" panose="02020603050405020304" pitchFamily="18" charset="0"/>
                <a:sym typeface="Times New Roman"/>
              </a:rPr>
              <a:t>підвищення</a:t>
            </a:r>
            <a:r>
              <a:rPr lang="en-US" sz="3200" dirty="0">
                <a:latin typeface="Times New Roman" panose="02020603050405020304" pitchFamily="18" charset="0"/>
                <a:ea typeface="Times New Roman"/>
                <a:cs typeface="Times New Roman" panose="02020603050405020304" pitchFamily="18" charset="0"/>
                <a:sym typeface="Times New Roman"/>
              </a:rPr>
              <a:t> </a:t>
            </a:r>
            <a:r>
              <a:rPr lang="en-US" sz="3200" dirty="0" err="1">
                <a:latin typeface="Times New Roman" panose="02020603050405020304" pitchFamily="18" charset="0"/>
                <a:ea typeface="Times New Roman"/>
                <a:cs typeface="Times New Roman" panose="02020603050405020304" pitchFamily="18" charset="0"/>
                <a:sym typeface="Times New Roman"/>
              </a:rPr>
              <a:t>рівня</a:t>
            </a:r>
            <a:r>
              <a:rPr lang="en-US" sz="3200" dirty="0">
                <a:latin typeface="Times New Roman" panose="02020603050405020304" pitchFamily="18" charset="0"/>
                <a:ea typeface="Times New Roman"/>
                <a:cs typeface="Times New Roman" panose="02020603050405020304" pitchFamily="18" charset="0"/>
                <a:sym typeface="Times New Roman"/>
              </a:rPr>
              <a:t> </a:t>
            </a:r>
            <a:r>
              <a:rPr lang="en-US" sz="3200" dirty="0" err="1">
                <a:latin typeface="Times New Roman" panose="02020603050405020304" pitchFamily="18" charset="0"/>
                <a:ea typeface="Times New Roman"/>
                <a:cs typeface="Times New Roman" panose="02020603050405020304" pitchFamily="18" charset="0"/>
                <a:sym typeface="Times New Roman"/>
              </a:rPr>
              <a:t>сумлінності</a:t>
            </a:r>
            <a:r>
              <a:rPr lang="en-US" sz="3200" dirty="0">
                <a:latin typeface="Times New Roman" panose="02020603050405020304" pitchFamily="18" charset="0"/>
                <a:ea typeface="Times New Roman"/>
                <a:cs typeface="Times New Roman" panose="02020603050405020304" pitchFamily="18" charset="0"/>
                <a:sym typeface="Times New Roman"/>
              </a:rPr>
              <a:t> у </a:t>
            </a:r>
            <a:r>
              <a:rPr lang="en-US" sz="3200" dirty="0" err="1">
                <a:latin typeface="Times New Roman" panose="02020603050405020304" pitchFamily="18" charset="0"/>
                <a:ea typeface="Times New Roman"/>
                <a:cs typeface="Times New Roman" panose="02020603050405020304" pitchFamily="18" charset="0"/>
                <a:sym typeface="Times New Roman"/>
              </a:rPr>
              <a:t>виконанні</a:t>
            </a:r>
            <a:r>
              <a:rPr lang="en-US" sz="3200" dirty="0">
                <a:latin typeface="Times New Roman" panose="02020603050405020304" pitchFamily="18" charset="0"/>
                <a:ea typeface="Times New Roman"/>
                <a:cs typeface="Times New Roman" panose="02020603050405020304" pitchFamily="18" charset="0"/>
                <a:sym typeface="Times New Roman"/>
              </a:rPr>
              <a:t> </a:t>
            </a:r>
            <a:r>
              <a:rPr lang="en-US" sz="3200" dirty="0" err="1">
                <a:latin typeface="Times New Roman" panose="02020603050405020304" pitchFamily="18" charset="0"/>
                <a:ea typeface="Times New Roman"/>
                <a:cs typeface="Times New Roman" panose="02020603050405020304" pitchFamily="18" charset="0"/>
                <a:sym typeface="Times New Roman"/>
              </a:rPr>
              <a:t>домашніх</a:t>
            </a:r>
            <a:r>
              <a:rPr lang="en-US" sz="3200" dirty="0">
                <a:latin typeface="Times New Roman" panose="02020603050405020304" pitchFamily="18" charset="0"/>
                <a:ea typeface="Times New Roman"/>
                <a:cs typeface="Times New Roman" panose="02020603050405020304" pitchFamily="18" charset="0"/>
                <a:sym typeface="Times New Roman"/>
              </a:rPr>
              <a:t> </a:t>
            </a:r>
            <a:r>
              <a:rPr lang="en-US" sz="3200" dirty="0" err="1">
                <a:latin typeface="Times New Roman" panose="02020603050405020304" pitchFamily="18" charset="0"/>
                <a:ea typeface="Times New Roman"/>
                <a:cs typeface="Times New Roman" panose="02020603050405020304" pitchFamily="18" charset="0"/>
                <a:sym typeface="Times New Roman"/>
              </a:rPr>
              <a:t>завдань</a:t>
            </a:r>
            <a:r>
              <a:rPr lang="en-US" sz="3200" dirty="0">
                <a:latin typeface="Times New Roman" panose="02020603050405020304" pitchFamily="18" charset="0"/>
                <a:ea typeface="Times New Roman"/>
                <a:cs typeface="Times New Roman" panose="02020603050405020304" pitchFamily="18" charset="0"/>
                <a:sym typeface="Times New Roman"/>
              </a:rPr>
              <a:t>, </a:t>
            </a:r>
            <a:r>
              <a:rPr lang="en-US" sz="3200" dirty="0" err="1">
                <a:latin typeface="Times New Roman" panose="02020603050405020304" pitchFamily="18" charset="0"/>
                <a:ea typeface="Times New Roman"/>
                <a:cs typeface="Times New Roman" panose="02020603050405020304" pitchFamily="18" charset="0"/>
                <a:sym typeface="Times New Roman"/>
              </a:rPr>
              <a:t>сприяння</a:t>
            </a:r>
            <a:r>
              <a:rPr lang="en-US" sz="3200" dirty="0">
                <a:latin typeface="Times New Roman" panose="02020603050405020304" pitchFamily="18" charset="0"/>
                <a:ea typeface="Times New Roman"/>
                <a:cs typeface="Times New Roman" panose="02020603050405020304" pitchFamily="18" charset="0"/>
                <a:sym typeface="Times New Roman"/>
              </a:rPr>
              <a:t> </a:t>
            </a:r>
            <a:r>
              <a:rPr lang="en-US" sz="3200" dirty="0" err="1">
                <a:latin typeface="Times New Roman" panose="02020603050405020304" pitchFamily="18" charset="0"/>
                <a:ea typeface="Times New Roman"/>
                <a:cs typeface="Times New Roman" panose="02020603050405020304" pitchFamily="18" charset="0"/>
                <a:sym typeface="Times New Roman"/>
              </a:rPr>
              <a:t>формуванню</a:t>
            </a:r>
            <a:r>
              <a:rPr lang="en-US" sz="3200" dirty="0">
                <a:latin typeface="Times New Roman" panose="02020603050405020304" pitchFamily="18" charset="0"/>
                <a:ea typeface="Times New Roman"/>
                <a:cs typeface="Times New Roman" panose="02020603050405020304" pitchFamily="18" charset="0"/>
                <a:sym typeface="Times New Roman"/>
              </a:rPr>
              <a:t> </a:t>
            </a:r>
            <a:r>
              <a:rPr lang="en-US" sz="3200" dirty="0" err="1">
                <a:latin typeface="Times New Roman" panose="02020603050405020304" pitchFamily="18" charset="0"/>
                <a:ea typeface="Times New Roman"/>
                <a:cs typeface="Times New Roman" panose="02020603050405020304" pitchFamily="18" charset="0"/>
                <a:sym typeface="Times New Roman"/>
              </a:rPr>
              <a:t>академічно</a:t>
            </a:r>
            <a:r>
              <a:rPr lang="en-US" sz="3200" dirty="0">
                <a:latin typeface="Times New Roman" panose="02020603050405020304" pitchFamily="18" charset="0"/>
                <a:ea typeface="Times New Roman"/>
                <a:cs typeface="Times New Roman" panose="02020603050405020304" pitchFamily="18" charset="0"/>
                <a:sym typeface="Times New Roman"/>
              </a:rPr>
              <a:t> </a:t>
            </a:r>
            <a:r>
              <a:rPr lang="en-US" sz="3200" dirty="0" err="1">
                <a:latin typeface="Times New Roman" panose="02020603050405020304" pitchFamily="18" charset="0"/>
                <a:ea typeface="Times New Roman"/>
                <a:cs typeface="Times New Roman" panose="02020603050405020304" pitchFamily="18" charset="0"/>
                <a:sym typeface="Times New Roman"/>
              </a:rPr>
              <a:t>чесного</a:t>
            </a:r>
            <a:r>
              <a:rPr lang="en-US" sz="3200" dirty="0">
                <a:latin typeface="Times New Roman" panose="02020603050405020304" pitchFamily="18" charset="0"/>
                <a:ea typeface="Times New Roman"/>
                <a:cs typeface="Times New Roman" panose="02020603050405020304" pitchFamily="18" charset="0"/>
                <a:sym typeface="Times New Roman"/>
              </a:rPr>
              <a:t> </a:t>
            </a:r>
            <a:r>
              <a:rPr lang="en-US" sz="3200" dirty="0" err="1">
                <a:latin typeface="Times New Roman" panose="02020603050405020304" pitchFamily="18" charset="0"/>
                <a:ea typeface="Times New Roman"/>
                <a:cs typeface="Times New Roman" panose="02020603050405020304" pitchFamily="18" charset="0"/>
                <a:sym typeface="Times New Roman"/>
              </a:rPr>
              <a:t>освітнього</a:t>
            </a:r>
            <a:r>
              <a:rPr lang="en-US" sz="3200" dirty="0">
                <a:latin typeface="Times New Roman" panose="02020603050405020304" pitchFamily="18" charset="0"/>
                <a:ea typeface="Times New Roman"/>
                <a:cs typeface="Times New Roman" panose="02020603050405020304" pitchFamily="18" charset="0"/>
                <a:sym typeface="Times New Roman"/>
              </a:rPr>
              <a:t> </a:t>
            </a:r>
            <a:r>
              <a:rPr lang="en-US" sz="3200" dirty="0" err="1">
                <a:latin typeface="Times New Roman" panose="02020603050405020304" pitchFamily="18" charset="0"/>
                <a:ea typeface="Times New Roman"/>
                <a:cs typeface="Times New Roman" panose="02020603050405020304" pitchFamily="18" charset="0"/>
                <a:sym typeface="Times New Roman"/>
              </a:rPr>
              <a:t>середовища</a:t>
            </a:r>
            <a:r>
              <a:rPr lang="en-US" sz="3200" dirty="0">
                <a:latin typeface="Times New Roman" panose="02020603050405020304" pitchFamily="18" charset="0"/>
                <a:ea typeface="Times New Roman"/>
                <a:cs typeface="Times New Roman" panose="02020603050405020304" pitchFamily="18" charset="0"/>
                <a:sym typeface="Times New Roman"/>
              </a:rPr>
              <a:t> в </a:t>
            </a:r>
            <a:r>
              <a:rPr lang="en-US" sz="3200" dirty="0" err="1">
                <a:latin typeface="Times New Roman" panose="02020603050405020304" pitchFamily="18" charset="0"/>
                <a:ea typeface="Times New Roman"/>
                <a:cs typeface="Times New Roman" panose="02020603050405020304" pitchFamily="18" charset="0"/>
                <a:sym typeface="Times New Roman"/>
              </a:rPr>
              <a:t>Університетському</a:t>
            </a:r>
            <a:r>
              <a:rPr lang="en-US" sz="3200" dirty="0">
                <a:latin typeface="Times New Roman" panose="02020603050405020304" pitchFamily="18" charset="0"/>
                <a:ea typeface="Times New Roman"/>
                <a:cs typeface="Times New Roman" panose="02020603050405020304" pitchFamily="18" charset="0"/>
                <a:sym typeface="Times New Roman"/>
              </a:rPr>
              <a:t> </a:t>
            </a:r>
            <a:r>
              <a:rPr lang="en-US" sz="3200" dirty="0" err="1">
                <a:latin typeface="Times New Roman" panose="02020603050405020304" pitchFamily="18" charset="0"/>
                <a:ea typeface="Times New Roman"/>
                <a:cs typeface="Times New Roman" panose="02020603050405020304" pitchFamily="18" charset="0"/>
                <a:sym typeface="Times New Roman"/>
              </a:rPr>
              <a:t>коледжі</a:t>
            </a:r>
            <a:r>
              <a:rPr lang="en-US" sz="2800" dirty="0">
                <a:latin typeface="Times New Roman" panose="02020603050405020304" pitchFamily="18" charset="0"/>
                <a:ea typeface="Times New Roman"/>
                <a:cs typeface="Times New Roman" panose="02020603050405020304" pitchFamily="18" charset="0"/>
                <a:sym typeface="Times New Roman"/>
              </a:rPr>
              <a:t>.</a:t>
            </a:r>
            <a:endParaRPr sz="2800" dirty="0">
              <a:latin typeface="Times New Roman" panose="02020603050405020304" pitchFamily="18" charset="0"/>
              <a:cs typeface="Times New Roman" panose="02020603050405020304" pitchFamily="18" charset="0"/>
            </a:endParaRPr>
          </a:p>
        </p:txBody>
      </p:sp>
      <p:sp>
        <p:nvSpPr>
          <p:cNvPr id="78" name="Google Shape;78;p14"/>
          <p:cNvSpPr/>
          <p:nvPr/>
        </p:nvSpPr>
        <p:spPr>
          <a:xfrm>
            <a:off x="3915000" y="12966288"/>
            <a:ext cx="7372080" cy="1919160"/>
          </a:xfrm>
          <a:prstGeom prst="rect">
            <a:avLst/>
          </a:prstGeom>
          <a:noFill/>
          <a:ln>
            <a:noFill/>
          </a:ln>
        </p:spPr>
        <p:txBody>
          <a:bodyPr spcFirstLastPara="1" wrap="square" lIns="90000" tIns="45000" rIns="90000" bIns="45000" anchor="t" anchorCtr="0">
            <a:noAutofit/>
          </a:bodyPr>
          <a:lstStyle/>
          <a:p>
            <a:pPr algn="ctr"/>
            <a:r>
              <a:rPr lang="en-US" sz="6000" b="1" dirty="0" err="1">
                <a:latin typeface="Times New Roman"/>
                <a:ea typeface="Times New Roman"/>
                <a:cs typeface="Times New Roman"/>
                <a:sym typeface="Times New Roman"/>
              </a:rPr>
              <a:t>Актуальність</a:t>
            </a:r>
            <a:r>
              <a:rPr lang="en-US" sz="6000" b="1" dirty="0">
                <a:latin typeface="Times New Roman"/>
                <a:ea typeface="Times New Roman"/>
                <a:cs typeface="Times New Roman"/>
                <a:sym typeface="Times New Roman"/>
              </a:rPr>
              <a:t> </a:t>
            </a:r>
            <a:r>
              <a:rPr lang="en-US" sz="6000" b="1" dirty="0" err="1" smtClean="0">
                <a:latin typeface="Times New Roman"/>
                <a:ea typeface="Times New Roman"/>
                <a:cs typeface="Times New Roman"/>
                <a:sym typeface="Times New Roman"/>
              </a:rPr>
              <a:t>дослідження</a:t>
            </a:r>
            <a:r>
              <a:rPr lang="en-US" sz="6000" b="1" dirty="0" smtClean="0">
                <a:latin typeface="Times New Roman"/>
                <a:ea typeface="Times New Roman"/>
                <a:cs typeface="Times New Roman"/>
                <a:sym typeface="Times New Roman"/>
              </a:rPr>
              <a:t> </a:t>
            </a:r>
            <a:endParaRPr sz="6000" b="1" dirty="0"/>
          </a:p>
        </p:txBody>
      </p:sp>
      <p:sp>
        <p:nvSpPr>
          <p:cNvPr id="79" name="Google Shape;79;p14"/>
          <p:cNvSpPr/>
          <p:nvPr/>
        </p:nvSpPr>
        <p:spPr>
          <a:xfrm>
            <a:off x="18973800" y="8751960"/>
            <a:ext cx="7372080" cy="1339920"/>
          </a:xfrm>
          <a:prstGeom prst="rect">
            <a:avLst/>
          </a:prstGeom>
          <a:noFill/>
          <a:ln>
            <a:noFill/>
          </a:ln>
        </p:spPr>
        <p:txBody>
          <a:bodyPr spcFirstLastPara="1" wrap="square" lIns="90000" tIns="45000" rIns="90000" bIns="45000" anchor="t" anchorCtr="0">
            <a:noAutofit/>
          </a:bodyPr>
          <a:lstStyle/>
          <a:p>
            <a:pPr algn="ctr"/>
            <a:r>
              <a:rPr lang="en-US" sz="6000" b="1" dirty="0" err="1">
                <a:latin typeface="Times New Roman" panose="02020603050405020304" pitchFamily="18" charset="0"/>
                <a:cs typeface="Times New Roman" panose="02020603050405020304" pitchFamily="18" charset="0"/>
              </a:rPr>
              <a:t>Результати</a:t>
            </a:r>
            <a:endParaRPr sz="6000" dirty="0">
              <a:latin typeface="Times New Roman" panose="02020603050405020304" pitchFamily="18" charset="0"/>
              <a:cs typeface="Times New Roman" panose="02020603050405020304" pitchFamily="18" charset="0"/>
            </a:endParaRPr>
          </a:p>
        </p:txBody>
      </p:sp>
      <p:sp>
        <p:nvSpPr>
          <p:cNvPr id="80" name="Google Shape;80;p14"/>
          <p:cNvSpPr/>
          <p:nvPr/>
        </p:nvSpPr>
        <p:spPr>
          <a:xfrm>
            <a:off x="25444080" y="2058840"/>
            <a:ext cx="3828600" cy="1944360"/>
          </a:xfrm>
          <a:prstGeom prst="rect">
            <a:avLst/>
          </a:prstGeom>
          <a:noFill/>
          <a:ln>
            <a:noFill/>
          </a:ln>
        </p:spPr>
        <p:txBody>
          <a:bodyPr spcFirstLastPara="1" wrap="square" lIns="90000" tIns="45000" rIns="90000" bIns="45000" anchor="t" anchorCtr="0">
            <a:noAutofit/>
          </a:bodyPr>
          <a:lstStyle/>
          <a:p>
            <a:pPr algn="ctr"/>
            <a:endParaRPr sz="1800"/>
          </a:p>
          <a:p>
            <a:pPr algn="ctr">
              <a:spcBef>
                <a:spcPts val="1400"/>
              </a:spcBef>
            </a:pPr>
            <a:endParaRPr sz="1800"/>
          </a:p>
        </p:txBody>
      </p:sp>
      <p:sp>
        <p:nvSpPr>
          <p:cNvPr id="81" name="Google Shape;81;p14"/>
          <p:cNvSpPr/>
          <p:nvPr/>
        </p:nvSpPr>
        <p:spPr>
          <a:xfrm>
            <a:off x="16394041" y="17864280"/>
            <a:ext cx="9575280" cy="1198440"/>
          </a:xfrm>
          <a:prstGeom prst="rect">
            <a:avLst/>
          </a:prstGeom>
          <a:noFill/>
          <a:ln>
            <a:noFill/>
          </a:ln>
          <a:effectLst>
            <a:outerShdw blurRad="50800" dist="38100" dir="2700000" algn="tl" rotWithShape="0">
              <a:srgbClr val="000000">
                <a:alpha val="24705"/>
              </a:srgbClr>
            </a:outerShdw>
          </a:effectLst>
        </p:spPr>
        <p:txBody>
          <a:bodyPr spcFirstLastPara="1" wrap="square" lIns="91425" tIns="91425" rIns="91425" bIns="91425" anchor="ctr" anchorCtr="0">
            <a:noAutofit/>
          </a:bodyPr>
          <a:lstStyle/>
          <a:p>
            <a:endParaRPr/>
          </a:p>
        </p:txBody>
      </p:sp>
      <p:sp>
        <p:nvSpPr>
          <p:cNvPr id="82" name="Google Shape;82;p14"/>
          <p:cNvSpPr/>
          <p:nvPr/>
        </p:nvSpPr>
        <p:spPr>
          <a:xfrm>
            <a:off x="16205041" y="20621159"/>
            <a:ext cx="13068000" cy="2265480"/>
          </a:xfrm>
          <a:prstGeom prst="rect">
            <a:avLst/>
          </a:prstGeom>
          <a:noFill/>
          <a:ln>
            <a:noFill/>
          </a:ln>
        </p:spPr>
        <p:txBody>
          <a:bodyPr spcFirstLastPara="1" wrap="square" lIns="90000" tIns="45000" rIns="90000" bIns="45000" anchor="t" anchorCtr="0">
            <a:noAutofit/>
          </a:bodyPr>
          <a:lstStyle/>
          <a:p>
            <a:pPr>
              <a:lnSpc>
                <a:spcPct val="85000"/>
              </a:lnSpc>
            </a:pPr>
            <a:endParaRPr sz="1800"/>
          </a:p>
          <a:p>
            <a:pPr>
              <a:lnSpc>
                <a:spcPct val="85000"/>
              </a:lnSpc>
              <a:spcBef>
                <a:spcPts val="3149"/>
              </a:spcBef>
            </a:pPr>
            <a:endParaRPr sz="1800"/>
          </a:p>
        </p:txBody>
      </p:sp>
      <p:sp>
        <p:nvSpPr>
          <p:cNvPr id="83" name="Google Shape;83;p14"/>
          <p:cNvSpPr/>
          <p:nvPr/>
        </p:nvSpPr>
        <p:spPr>
          <a:xfrm>
            <a:off x="-1409040" y="43373519"/>
            <a:ext cx="32955480" cy="1004760"/>
          </a:xfrm>
          <a:prstGeom prst="rect">
            <a:avLst/>
          </a:prstGeom>
          <a:noFill/>
          <a:ln>
            <a:noFill/>
          </a:ln>
        </p:spPr>
        <p:txBody>
          <a:bodyPr spcFirstLastPara="1" wrap="square" lIns="90000" tIns="45000" rIns="90000" bIns="45000" anchor="t" anchorCtr="0">
            <a:noAutofit/>
          </a:bodyPr>
          <a:lstStyle/>
          <a:p>
            <a:pPr algn="ctr"/>
            <a:r>
              <a:rPr lang="en-US" sz="6000" b="1" i="1">
                <a:solidFill>
                  <a:srgbClr val="0046D2"/>
                </a:solidFill>
              </a:rPr>
              <a:t>Order online at    https://www.postersession.com/order/</a:t>
            </a:r>
            <a:endParaRPr sz="6000"/>
          </a:p>
        </p:txBody>
      </p:sp>
      <p:pic>
        <p:nvPicPr>
          <p:cNvPr id="84" name="Google Shape;84;p14"/>
          <p:cNvPicPr preferRelativeResize="0"/>
          <p:nvPr/>
        </p:nvPicPr>
        <p:blipFill rotWithShape="1">
          <a:blip r:embed="rId4">
            <a:alphaModFix/>
          </a:blip>
          <a:srcRect l="76537" t="32451" r="11836" b="50128"/>
          <a:stretch/>
        </p:blipFill>
        <p:spPr>
          <a:xfrm>
            <a:off x="178049" y="4630993"/>
            <a:ext cx="4187474" cy="4493567"/>
          </a:xfrm>
          <a:prstGeom prst="rect">
            <a:avLst/>
          </a:prstGeom>
          <a:noFill/>
          <a:ln>
            <a:noFill/>
          </a:ln>
        </p:spPr>
      </p:pic>
      <p:pic>
        <p:nvPicPr>
          <p:cNvPr id="85" name="Google Shape;85;p14"/>
          <p:cNvPicPr preferRelativeResize="0"/>
          <p:nvPr/>
        </p:nvPicPr>
        <p:blipFill rotWithShape="1">
          <a:blip r:embed="rId5">
            <a:alphaModFix/>
          </a:blip>
          <a:srcRect l="11288" t="44833" r="47589" b="18804"/>
          <a:stretch/>
        </p:blipFill>
        <p:spPr>
          <a:xfrm>
            <a:off x="1185470" y="28711452"/>
            <a:ext cx="12997092" cy="6242225"/>
          </a:xfrm>
          <a:prstGeom prst="rect">
            <a:avLst/>
          </a:prstGeom>
          <a:noFill/>
          <a:ln>
            <a:noFill/>
          </a:ln>
        </p:spPr>
      </p:pic>
      <p:pic>
        <p:nvPicPr>
          <p:cNvPr id="86" name="Google Shape;86;p14"/>
          <p:cNvPicPr preferRelativeResize="0"/>
          <p:nvPr/>
        </p:nvPicPr>
        <p:blipFill rotWithShape="1">
          <a:blip r:embed="rId6">
            <a:alphaModFix/>
          </a:blip>
          <a:srcRect l="27173" t="26480" r="29948" b="15177"/>
          <a:stretch/>
        </p:blipFill>
        <p:spPr>
          <a:xfrm>
            <a:off x="1061623" y="35316178"/>
            <a:ext cx="7341480" cy="5257440"/>
          </a:xfrm>
          <a:prstGeom prst="rect">
            <a:avLst/>
          </a:prstGeom>
          <a:noFill/>
          <a:ln>
            <a:noFill/>
          </a:ln>
        </p:spPr>
      </p:pic>
      <p:pic>
        <p:nvPicPr>
          <p:cNvPr id="87" name="Google Shape;87;p14"/>
          <p:cNvPicPr preferRelativeResize="0"/>
          <p:nvPr/>
        </p:nvPicPr>
        <p:blipFill rotWithShape="1">
          <a:blip r:embed="rId7">
            <a:alphaModFix/>
          </a:blip>
          <a:srcRect l="30972" t="24413" r="32139" b="18184"/>
          <a:stretch/>
        </p:blipFill>
        <p:spPr>
          <a:xfrm>
            <a:off x="8993509" y="35316178"/>
            <a:ext cx="5279040" cy="5257440"/>
          </a:xfrm>
          <a:prstGeom prst="rect">
            <a:avLst/>
          </a:prstGeom>
          <a:noFill/>
          <a:ln>
            <a:noFill/>
          </a:ln>
        </p:spPr>
      </p:pic>
      <p:sp>
        <p:nvSpPr>
          <p:cNvPr id="2" name="TextBox 1"/>
          <p:cNvSpPr txBox="1"/>
          <p:nvPr/>
        </p:nvSpPr>
        <p:spPr>
          <a:xfrm>
            <a:off x="5646762" y="5727964"/>
            <a:ext cx="24216851" cy="1446550"/>
          </a:xfrm>
          <a:prstGeom prst="rect">
            <a:avLst/>
          </a:prstGeom>
          <a:noFill/>
        </p:spPr>
        <p:txBody>
          <a:bodyPr wrap="square" rtlCol="0">
            <a:spAutoFit/>
          </a:bodyPr>
          <a:lstStyle/>
          <a:p>
            <a:r>
              <a:rPr lang="uk-UA" sz="4400" b="1" dirty="0" err="1" smtClean="0">
                <a:latin typeface="Times New Roman" panose="02020603050405020304" pitchFamily="18" charset="0"/>
                <a:cs typeface="Times New Roman" panose="02020603050405020304" pitchFamily="18" charset="0"/>
              </a:rPr>
              <a:t>Сопова</a:t>
            </a:r>
            <a:r>
              <a:rPr lang="uk-UA" sz="4400" b="1" dirty="0">
                <a:latin typeface="Times New Roman" panose="02020603050405020304" pitchFamily="18" charset="0"/>
                <a:cs typeface="Times New Roman" panose="02020603050405020304" pitchFamily="18" charset="0"/>
              </a:rPr>
              <a:t> Дана, </a:t>
            </a:r>
            <a:r>
              <a:rPr lang="uk-UA" sz="4400" dirty="0" smtClean="0">
                <a:latin typeface="Times New Roman" panose="02020603050405020304" pitchFamily="18" charset="0"/>
                <a:cs typeface="Times New Roman" panose="02020603050405020304" pitchFamily="18" charset="0"/>
              </a:rPr>
              <a:t>аспірант </a:t>
            </a:r>
            <a:r>
              <a:rPr lang="uk-UA" sz="4400" dirty="0">
                <a:latin typeface="Times New Roman" panose="02020603050405020304" pitchFamily="18" charset="0"/>
                <a:cs typeface="Times New Roman" panose="02020603050405020304" pitchFamily="18" charset="0"/>
              </a:rPr>
              <a:t>спеціальності </a:t>
            </a:r>
            <a:r>
              <a:rPr lang="uk-UA" sz="4400" dirty="0" smtClean="0">
                <a:latin typeface="Times New Roman" panose="02020603050405020304" pitchFamily="18" charset="0"/>
                <a:cs typeface="Times New Roman" panose="02020603050405020304" pitchFamily="18" charset="0"/>
              </a:rPr>
              <a:t>«011 </a:t>
            </a:r>
            <a:r>
              <a:rPr lang="uk-UA" sz="4400" dirty="0">
                <a:latin typeface="Times New Roman" panose="02020603050405020304" pitchFamily="18" charset="0"/>
                <a:cs typeface="Times New Roman" panose="02020603050405020304" pitchFamily="18" charset="0"/>
              </a:rPr>
              <a:t>Науки про </a:t>
            </a:r>
            <a:r>
              <a:rPr lang="uk-UA" sz="4400" dirty="0" smtClean="0">
                <a:latin typeface="Times New Roman" panose="02020603050405020304" pitchFamily="18" charset="0"/>
                <a:cs typeface="Times New Roman" panose="02020603050405020304" pitchFamily="18" charset="0"/>
              </a:rPr>
              <a:t>освіту» </a:t>
            </a:r>
            <a:r>
              <a:rPr lang="uk-UA" sz="4400" dirty="0">
                <a:latin typeface="Times New Roman" panose="02020603050405020304" pitchFamily="18" charset="0"/>
                <a:cs typeface="Times New Roman" panose="02020603050405020304" pitchFamily="18" charset="0"/>
              </a:rPr>
              <a:t>кафедри теорії та історії педагогіки Педагогічного інституту Київського університету імені Бориса Грінченка </a:t>
            </a:r>
            <a:endParaRPr lang="en-US" sz="44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1208391" y="8899630"/>
            <a:ext cx="12974171" cy="3149037"/>
          </a:xfrm>
          <a:prstGeom prst="rect">
            <a:avLst/>
          </a:prstGeom>
          <a:blipFill>
            <a:blip r:embed="rId3"/>
            <a:tile tx="0" ty="0" sx="100000" sy="100000" flip="none" algn="tl"/>
          </a:blipFill>
        </p:spPr>
        <p:txBody>
          <a:bodyPr wrap="square" rtlCol="0">
            <a:spAutoFit/>
          </a:bodyPr>
          <a:lstStyle/>
          <a:p>
            <a:pPr indent="457200" algn="just"/>
            <a:r>
              <a:rPr lang="en-US" sz="3200" dirty="0">
                <a:latin typeface="Times New Roman" panose="02020603050405020304" pitchFamily="18" charset="0"/>
                <a:cs typeface="Times New Roman" panose="02020603050405020304" pitchFamily="18" charset="0"/>
              </a:rPr>
              <a:t>Academic dishonesty is quite common in the modern educational process. Ukrainian higher education is just beginning to follow European standards and practices that promote ethical standards of academic integrity. The European experience in implementing the ideas of academic integrity in the higher education system of Ukraine will influence the formation of a positive educational image of Ukraine among foreign countries.</a:t>
            </a: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3064"/>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TotalTime>
  <Words>823</Words>
  <Application>Microsoft Office PowerPoint</Application>
  <PresentationFormat>Произвольный</PresentationFormat>
  <Paragraphs>24</Paragraphs>
  <Slides>1</Slides>
  <Notes>1</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1</vt:i4>
      </vt:variant>
    </vt:vector>
  </HeadingPairs>
  <TitlesOfParts>
    <vt:vector size="4" baseType="lpstr">
      <vt:lpstr>Arial</vt:lpstr>
      <vt:lpstr>Times New Roman</vt:lpstr>
      <vt:lpstr>Office Theme</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Oksana</dc:creator>
  <cp:lastModifiedBy>Oksana</cp:lastModifiedBy>
  <cp:revision>14</cp:revision>
  <dcterms:modified xsi:type="dcterms:W3CDTF">2020-04-10T15:39:14Z</dcterms:modified>
</cp:coreProperties>
</file>