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5" r:id="rId4"/>
    <p:sldId id="266" r:id="rId5"/>
    <p:sldId id="273" r:id="rId6"/>
    <p:sldId id="262" r:id="rId7"/>
    <p:sldId id="274" r:id="rId8"/>
    <p:sldId id="263" r:id="rId9"/>
    <p:sldId id="257" r:id="rId10"/>
    <p:sldId id="258" r:id="rId11"/>
    <p:sldId id="259" r:id="rId12"/>
    <p:sldId id="260" r:id="rId13"/>
    <p:sldId id="261" r:id="rId14"/>
    <p:sldId id="268" r:id="rId15"/>
    <p:sldId id="269" r:id="rId16"/>
    <p:sldId id="280" r:id="rId17"/>
    <p:sldId id="275" r:id="rId18"/>
    <p:sldId id="277" r:id="rId19"/>
    <p:sldId id="278" r:id="rId20"/>
    <p:sldId id="276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47FB6-94DE-43CB-A441-B1F0D674D4D9}" type="doc">
      <dgm:prSet loTypeId="urn:microsoft.com/office/officeart/2005/8/layout/cycle6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61CE9A4D-7D5B-415C-B9BA-0ECE7D5F6E86}">
      <dgm:prSet phldrT="[Текст]" custT="1"/>
      <dgm:spPr/>
      <dgm:t>
        <a:bodyPr/>
        <a:lstStyle/>
        <a:p>
          <a:r>
            <a:rPr lang="uk-UA" sz="2400" b="1" i="1" dirty="0" smtClean="0"/>
            <a:t>Взаємно байдужі</a:t>
          </a:r>
          <a:endParaRPr lang="ru-RU" sz="2400" b="1" dirty="0"/>
        </a:p>
      </dgm:t>
    </dgm:pt>
    <dgm:pt modelId="{E3E5258B-5D29-4B7B-9538-1FBB520859F3}" type="parTrans" cxnId="{DB15B30A-3EA9-48D7-A30B-6CBDAD5F0CD1}">
      <dgm:prSet/>
      <dgm:spPr/>
      <dgm:t>
        <a:bodyPr/>
        <a:lstStyle/>
        <a:p>
          <a:endParaRPr lang="ru-RU" sz="2400"/>
        </a:p>
      </dgm:t>
    </dgm:pt>
    <dgm:pt modelId="{4A52F54C-66FB-4AB4-8876-ED64B0DE2C3E}" type="sibTrans" cxnId="{DB15B30A-3EA9-48D7-A30B-6CBDAD5F0CD1}">
      <dgm:prSet/>
      <dgm:spPr/>
      <dgm:t>
        <a:bodyPr/>
        <a:lstStyle/>
        <a:p>
          <a:endParaRPr lang="ru-RU" sz="2400"/>
        </a:p>
      </dgm:t>
    </dgm:pt>
    <dgm:pt modelId="{CF0146CB-D15F-4EA0-99EF-D4DD9D6BF8F5}">
      <dgm:prSet phldrT="[Текст]" custT="1"/>
      <dgm:spPr/>
      <dgm:t>
        <a:bodyPr/>
        <a:lstStyle/>
        <a:p>
          <a:r>
            <a:rPr lang="uk-UA" sz="2400" b="1" i="1" dirty="0" smtClean="0"/>
            <a:t>Взаємно суперечливі</a:t>
          </a:r>
          <a:endParaRPr lang="ru-RU" sz="2400" b="1" dirty="0"/>
        </a:p>
      </dgm:t>
    </dgm:pt>
    <dgm:pt modelId="{4DAD008F-EFCB-4E23-9B0E-87C9735F8A44}" type="parTrans" cxnId="{7C47F0F5-8591-4573-B440-96DE9A07EB6B}">
      <dgm:prSet/>
      <dgm:spPr/>
      <dgm:t>
        <a:bodyPr/>
        <a:lstStyle/>
        <a:p>
          <a:endParaRPr lang="ru-RU" sz="2400"/>
        </a:p>
      </dgm:t>
    </dgm:pt>
    <dgm:pt modelId="{26918E33-93D3-42B5-8F7B-3E25ED86B293}" type="sibTrans" cxnId="{7C47F0F5-8591-4573-B440-96DE9A07EB6B}">
      <dgm:prSet/>
      <dgm:spPr/>
      <dgm:t>
        <a:bodyPr/>
        <a:lstStyle/>
        <a:p>
          <a:endParaRPr lang="ru-RU" sz="2400"/>
        </a:p>
      </dgm:t>
    </dgm:pt>
    <dgm:pt modelId="{BD2A33B6-6ABE-4783-A4B0-A9CF1077F67A}">
      <dgm:prSet phldrT="[Текст]" custT="1"/>
      <dgm:spPr/>
      <dgm:t>
        <a:bodyPr/>
        <a:lstStyle/>
        <a:p>
          <a:r>
            <a:rPr lang="uk-UA" sz="2400" b="1" i="1" dirty="0" smtClean="0"/>
            <a:t>Однобічно суперечливо-негативні</a:t>
          </a:r>
          <a:endParaRPr lang="ru-RU" sz="2400" b="1" dirty="0"/>
        </a:p>
      </dgm:t>
    </dgm:pt>
    <dgm:pt modelId="{CF32FF8E-6DB7-41A4-8188-51C255C1A19A}" type="parTrans" cxnId="{37E39426-60E2-4389-9C36-C62C8836CDAD}">
      <dgm:prSet/>
      <dgm:spPr/>
      <dgm:t>
        <a:bodyPr/>
        <a:lstStyle/>
        <a:p>
          <a:endParaRPr lang="ru-RU" sz="2400"/>
        </a:p>
      </dgm:t>
    </dgm:pt>
    <dgm:pt modelId="{062DD8C3-78D6-4999-8CCE-29B9C1C87004}" type="sibTrans" cxnId="{37E39426-60E2-4389-9C36-C62C8836CDAD}">
      <dgm:prSet/>
      <dgm:spPr/>
      <dgm:t>
        <a:bodyPr/>
        <a:lstStyle/>
        <a:p>
          <a:endParaRPr lang="ru-RU" sz="2400"/>
        </a:p>
      </dgm:t>
    </dgm:pt>
    <dgm:pt modelId="{A60EC3AA-9E63-4DC0-B137-166A1A5ADE6D}">
      <dgm:prSet phldrT="[Текст]" custT="1"/>
      <dgm:spPr/>
      <dgm:t>
        <a:bodyPr/>
        <a:lstStyle/>
        <a:p>
          <a:r>
            <a:rPr lang="uk-UA" sz="2400" b="1" i="1" dirty="0" smtClean="0"/>
            <a:t>Взаємно негативні</a:t>
          </a:r>
          <a:endParaRPr lang="ru-RU" sz="2400" b="1" dirty="0"/>
        </a:p>
      </dgm:t>
    </dgm:pt>
    <dgm:pt modelId="{ADC449E6-99C5-48EC-AE15-7D4C2A36ECB3}" type="parTrans" cxnId="{33118796-EEA7-4C43-9EB6-60E2AB75776C}">
      <dgm:prSet/>
      <dgm:spPr/>
      <dgm:t>
        <a:bodyPr/>
        <a:lstStyle/>
        <a:p>
          <a:endParaRPr lang="ru-RU" sz="2400"/>
        </a:p>
      </dgm:t>
    </dgm:pt>
    <dgm:pt modelId="{C398129E-660B-47FA-9937-CF1728CF306E}" type="sibTrans" cxnId="{33118796-EEA7-4C43-9EB6-60E2AB75776C}">
      <dgm:prSet/>
      <dgm:spPr/>
      <dgm:t>
        <a:bodyPr/>
        <a:lstStyle/>
        <a:p>
          <a:endParaRPr lang="ru-RU" sz="2400"/>
        </a:p>
      </dgm:t>
    </dgm:pt>
    <dgm:pt modelId="{F7B44F97-F626-4402-9D27-316907B8D511}">
      <dgm:prSet phldrT="[Текст]" custT="1"/>
      <dgm:spPr/>
      <dgm:t>
        <a:bodyPr/>
        <a:lstStyle/>
        <a:p>
          <a:r>
            <a:rPr lang="uk-UA" sz="2400" b="1" i="1" dirty="0" smtClean="0"/>
            <a:t>Взаємно позитивні</a:t>
          </a:r>
          <a:endParaRPr lang="ru-RU" sz="2400" b="1" dirty="0"/>
        </a:p>
      </dgm:t>
    </dgm:pt>
    <dgm:pt modelId="{2A565288-1FA4-459D-AB25-FA9859F32EFF}" type="parTrans" cxnId="{2B157508-7948-4AC2-B208-82FAFE37C9DD}">
      <dgm:prSet/>
      <dgm:spPr/>
      <dgm:t>
        <a:bodyPr/>
        <a:lstStyle/>
        <a:p>
          <a:endParaRPr lang="ru-RU" sz="2400"/>
        </a:p>
      </dgm:t>
    </dgm:pt>
    <dgm:pt modelId="{50F7E924-AFE6-47C4-B0DC-EA58611D3CA2}" type="sibTrans" cxnId="{2B157508-7948-4AC2-B208-82FAFE37C9DD}">
      <dgm:prSet/>
      <dgm:spPr/>
      <dgm:t>
        <a:bodyPr/>
        <a:lstStyle/>
        <a:p>
          <a:endParaRPr lang="ru-RU" sz="2400"/>
        </a:p>
      </dgm:t>
    </dgm:pt>
    <dgm:pt modelId="{42D32C39-81EC-4D31-BFED-041CCA13A3BB}" type="pres">
      <dgm:prSet presAssocID="{80447FB6-94DE-43CB-A441-B1F0D674D4D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4F74B4-A753-4C1D-87E1-18012DFCFB8F}" type="pres">
      <dgm:prSet presAssocID="{61CE9A4D-7D5B-415C-B9BA-0ECE7D5F6E86}" presName="node" presStyleLbl="node1" presStyleIdx="0" presStyleCnt="5" custScaleX="102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92130-F253-4748-B158-ECB1502D8A6D}" type="pres">
      <dgm:prSet presAssocID="{61CE9A4D-7D5B-415C-B9BA-0ECE7D5F6E86}" presName="spNode" presStyleCnt="0"/>
      <dgm:spPr/>
    </dgm:pt>
    <dgm:pt modelId="{4BC04CBD-2519-457C-837F-7557A2F9E8B5}" type="pres">
      <dgm:prSet presAssocID="{4A52F54C-66FB-4AB4-8876-ED64B0DE2C3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DD5C628-5446-444C-8F13-960322DDF5F3}" type="pres">
      <dgm:prSet presAssocID="{CF0146CB-D15F-4EA0-99EF-D4DD9D6BF8F5}" presName="node" presStyleLbl="node1" presStyleIdx="1" presStyleCnt="5" custScaleX="135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DA385-50A0-43D7-82C3-6DDADF0E4913}" type="pres">
      <dgm:prSet presAssocID="{CF0146CB-D15F-4EA0-99EF-D4DD9D6BF8F5}" presName="spNode" presStyleCnt="0"/>
      <dgm:spPr/>
    </dgm:pt>
    <dgm:pt modelId="{071C4154-6CEC-41C7-8FE9-D4ED08F21A16}" type="pres">
      <dgm:prSet presAssocID="{26918E33-93D3-42B5-8F7B-3E25ED86B29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363079F-4FAA-456D-BD06-407B54C8C92E}" type="pres">
      <dgm:prSet presAssocID="{BD2A33B6-6ABE-4783-A4B0-A9CF1077F67A}" presName="node" presStyleLbl="node1" presStyleIdx="2" presStyleCnt="5" custScaleX="125333" custRadScaleRad="103515" custRadScaleInc="-1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54059-405B-4AC6-908D-EC740F8CBEB4}" type="pres">
      <dgm:prSet presAssocID="{BD2A33B6-6ABE-4783-A4B0-A9CF1077F67A}" presName="spNode" presStyleCnt="0"/>
      <dgm:spPr/>
    </dgm:pt>
    <dgm:pt modelId="{2609CB9E-A66D-4EB7-992D-5BB95B09A211}" type="pres">
      <dgm:prSet presAssocID="{062DD8C3-78D6-4999-8CCE-29B9C1C8700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B90284D-31D4-408E-927B-2D6147836815}" type="pres">
      <dgm:prSet presAssocID="{A60EC3AA-9E63-4DC0-B137-166A1A5ADE6D}" presName="node" presStyleLbl="node1" presStyleIdx="3" presStyleCnt="5" custScaleX="140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B1F69-827D-40C7-83A6-86026CB435AE}" type="pres">
      <dgm:prSet presAssocID="{A60EC3AA-9E63-4DC0-B137-166A1A5ADE6D}" presName="spNode" presStyleCnt="0"/>
      <dgm:spPr/>
    </dgm:pt>
    <dgm:pt modelId="{E3A2D2CA-CBC1-411E-B300-71195A6C64C1}" type="pres">
      <dgm:prSet presAssocID="{C398129E-660B-47FA-9937-CF1728CF306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1116CA29-991A-4FED-AA1B-A277C04BA4B2}" type="pres">
      <dgm:prSet presAssocID="{F7B44F97-F626-4402-9D27-316907B8D511}" presName="node" presStyleLbl="node1" presStyleIdx="4" presStyleCnt="5" custScaleX="138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55B32-36F1-4962-A34C-6A33D61C185C}" type="pres">
      <dgm:prSet presAssocID="{F7B44F97-F626-4402-9D27-316907B8D511}" presName="spNode" presStyleCnt="0"/>
      <dgm:spPr/>
    </dgm:pt>
    <dgm:pt modelId="{7D1BCC24-5CCE-448C-9458-5F2EA08796DC}" type="pres">
      <dgm:prSet presAssocID="{50F7E924-AFE6-47C4-B0DC-EA58611D3CA2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C7A9099-BAFF-4A73-8A68-A7C3E5B78C77}" type="presOf" srcId="{CF0146CB-D15F-4EA0-99EF-D4DD9D6BF8F5}" destId="{5DD5C628-5446-444C-8F13-960322DDF5F3}" srcOrd="0" destOrd="0" presId="urn:microsoft.com/office/officeart/2005/8/layout/cycle6"/>
    <dgm:cxn modelId="{7946CA9D-9B34-464D-ACBE-BBE6109A5EED}" type="presOf" srcId="{26918E33-93D3-42B5-8F7B-3E25ED86B293}" destId="{071C4154-6CEC-41C7-8FE9-D4ED08F21A16}" srcOrd="0" destOrd="0" presId="urn:microsoft.com/office/officeart/2005/8/layout/cycle6"/>
    <dgm:cxn modelId="{7C47F0F5-8591-4573-B440-96DE9A07EB6B}" srcId="{80447FB6-94DE-43CB-A441-B1F0D674D4D9}" destId="{CF0146CB-D15F-4EA0-99EF-D4DD9D6BF8F5}" srcOrd="1" destOrd="0" parTransId="{4DAD008F-EFCB-4E23-9B0E-87C9735F8A44}" sibTransId="{26918E33-93D3-42B5-8F7B-3E25ED86B293}"/>
    <dgm:cxn modelId="{30256848-28CB-473B-8191-029A1855D414}" type="presOf" srcId="{C398129E-660B-47FA-9937-CF1728CF306E}" destId="{E3A2D2CA-CBC1-411E-B300-71195A6C64C1}" srcOrd="0" destOrd="0" presId="urn:microsoft.com/office/officeart/2005/8/layout/cycle6"/>
    <dgm:cxn modelId="{37E39426-60E2-4389-9C36-C62C8836CDAD}" srcId="{80447FB6-94DE-43CB-A441-B1F0D674D4D9}" destId="{BD2A33B6-6ABE-4783-A4B0-A9CF1077F67A}" srcOrd="2" destOrd="0" parTransId="{CF32FF8E-6DB7-41A4-8188-51C255C1A19A}" sibTransId="{062DD8C3-78D6-4999-8CCE-29B9C1C87004}"/>
    <dgm:cxn modelId="{D9574AAD-37B5-4369-B7B8-F81E254BAB1E}" type="presOf" srcId="{80447FB6-94DE-43CB-A441-B1F0D674D4D9}" destId="{42D32C39-81EC-4D31-BFED-041CCA13A3BB}" srcOrd="0" destOrd="0" presId="urn:microsoft.com/office/officeart/2005/8/layout/cycle6"/>
    <dgm:cxn modelId="{4454631B-C669-445D-B658-E66DB9A59FCA}" type="presOf" srcId="{50F7E924-AFE6-47C4-B0DC-EA58611D3CA2}" destId="{7D1BCC24-5CCE-448C-9458-5F2EA08796DC}" srcOrd="0" destOrd="0" presId="urn:microsoft.com/office/officeart/2005/8/layout/cycle6"/>
    <dgm:cxn modelId="{6BD2A368-98CA-4D78-9606-D80E43B0501B}" type="presOf" srcId="{BD2A33B6-6ABE-4783-A4B0-A9CF1077F67A}" destId="{F363079F-4FAA-456D-BD06-407B54C8C92E}" srcOrd="0" destOrd="0" presId="urn:microsoft.com/office/officeart/2005/8/layout/cycle6"/>
    <dgm:cxn modelId="{82CB0F77-D389-4A6C-BDC2-CFD17DDB1EEA}" type="presOf" srcId="{F7B44F97-F626-4402-9D27-316907B8D511}" destId="{1116CA29-991A-4FED-AA1B-A277C04BA4B2}" srcOrd="0" destOrd="0" presId="urn:microsoft.com/office/officeart/2005/8/layout/cycle6"/>
    <dgm:cxn modelId="{66FE57F7-2004-4212-B0C1-1FA6BFE02B15}" type="presOf" srcId="{4A52F54C-66FB-4AB4-8876-ED64B0DE2C3E}" destId="{4BC04CBD-2519-457C-837F-7557A2F9E8B5}" srcOrd="0" destOrd="0" presId="urn:microsoft.com/office/officeart/2005/8/layout/cycle6"/>
    <dgm:cxn modelId="{DB15B30A-3EA9-48D7-A30B-6CBDAD5F0CD1}" srcId="{80447FB6-94DE-43CB-A441-B1F0D674D4D9}" destId="{61CE9A4D-7D5B-415C-B9BA-0ECE7D5F6E86}" srcOrd="0" destOrd="0" parTransId="{E3E5258B-5D29-4B7B-9538-1FBB520859F3}" sibTransId="{4A52F54C-66FB-4AB4-8876-ED64B0DE2C3E}"/>
    <dgm:cxn modelId="{597952C8-4E7A-4D3C-A8EE-E6EBD2D7D72D}" type="presOf" srcId="{062DD8C3-78D6-4999-8CCE-29B9C1C87004}" destId="{2609CB9E-A66D-4EB7-992D-5BB95B09A211}" srcOrd="0" destOrd="0" presId="urn:microsoft.com/office/officeart/2005/8/layout/cycle6"/>
    <dgm:cxn modelId="{2B157508-7948-4AC2-B208-82FAFE37C9DD}" srcId="{80447FB6-94DE-43CB-A441-B1F0D674D4D9}" destId="{F7B44F97-F626-4402-9D27-316907B8D511}" srcOrd="4" destOrd="0" parTransId="{2A565288-1FA4-459D-AB25-FA9859F32EFF}" sibTransId="{50F7E924-AFE6-47C4-B0DC-EA58611D3CA2}"/>
    <dgm:cxn modelId="{3BE49D3A-7EED-48E8-8F85-FDB3C432DBCC}" type="presOf" srcId="{A60EC3AA-9E63-4DC0-B137-166A1A5ADE6D}" destId="{0B90284D-31D4-408E-927B-2D6147836815}" srcOrd="0" destOrd="0" presId="urn:microsoft.com/office/officeart/2005/8/layout/cycle6"/>
    <dgm:cxn modelId="{FADB7211-4C7B-4705-81CC-998C3E029CF3}" type="presOf" srcId="{61CE9A4D-7D5B-415C-B9BA-0ECE7D5F6E86}" destId="{004F74B4-A753-4C1D-87E1-18012DFCFB8F}" srcOrd="0" destOrd="0" presId="urn:microsoft.com/office/officeart/2005/8/layout/cycle6"/>
    <dgm:cxn modelId="{33118796-EEA7-4C43-9EB6-60E2AB75776C}" srcId="{80447FB6-94DE-43CB-A441-B1F0D674D4D9}" destId="{A60EC3AA-9E63-4DC0-B137-166A1A5ADE6D}" srcOrd="3" destOrd="0" parTransId="{ADC449E6-99C5-48EC-AE15-7D4C2A36ECB3}" sibTransId="{C398129E-660B-47FA-9937-CF1728CF306E}"/>
    <dgm:cxn modelId="{1636A425-F283-4669-A485-647A30057E09}" type="presParOf" srcId="{42D32C39-81EC-4D31-BFED-041CCA13A3BB}" destId="{004F74B4-A753-4C1D-87E1-18012DFCFB8F}" srcOrd="0" destOrd="0" presId="urn:microsoft.com/office/officeart/2005/8/layout/cycle6"/>
    <dgm:cxn modelId="{A6BD3442-3AA5-46A8-A498-91F8D2B04FA1}" type="presParOf" srcId="{42D32C39-81EC-4D31-BFED-041CCA13A3BB}" destId="{A5B92130-F253-4748-B158-ECB1502D8A6D}" srcOrd="1" destOrd="0" presId="urn:microsoft.com/office/officeart/2005/8/layout/cycle6"/>
    <dgm:cxn modelId="{2C9D45CB-4A47-4D9F-A27A-A114BBF5C800}" type="presParOf" srcId="{42D32C39-81EC-4D31-BFED-041CCA13A3BB}" destId="{4BC04CBD-2519-457C-837F-7557A2F9E8B5}" srcOrd="2" destOrd="0" presId="urn:microsoft.com/office/officeart/2005/8/layout/cycle6"/>
    <dgm:cxn modelId="{593D9AC7-55AD-4609-84C4-9F91C322F3F0}" type="presParOf" srcId="{42D32C39-81EC-4D31-BFED-041CCA13A3BB}" destId="{5DD5C628-5446-444C-8F13-960322DDF5F3}" srcOrd="3" destOrd="0" presId="urn:microsoft.com/office/officeart/2005/8/layout/cycle6"/>
    <dgm:cxn modelId="{30FF65AD-B33F-4B36-8B0E-F318B4BBB2E8}" type="presParOf" srcId="{42D32C39-81EC-4D31-BFED-041CCA13A3BB}" destId="{F71DA385-50A0-43D7-82C3-6DDADF0E4913}" srcOrd="4" destOrd="0" presId="urn:microsoft.com/office/officeart/2005/8/layout/cycle6"/>
    <dgm:cxn modelId="{D22F2BF2-ACED-4C53-8360-E46330D93FAE}" type="presParOf" srcId="{42D32C39-81EC-4D31-BFED-041CCA13A3BB}" destId="{071C4154-6CEC-41C7-8FE9-D4ED08F21A16}" srcOrd="5" destOrd="0" presId="urn:microsoft.com/office/officeart/2005/8/layout/cycle6"/>
    <dgm:cxn modelId="{5C3AAC44-3281-45E0-BB2A-FCA41128E88B}" type="presParOf" srcId="{42D32C39-81EC-4D31-BFED-041CCA13A3BB}" destId="{F363079F-4FAA-456D-BD06-407B54C8C92E}" srcOrd="6" destOrd="0" presId="urn:microsoft.com/office/officeart/2005/8/layout/cycle6"/>
    <dgm:cxn modelId="{EB370192-3A83-4CE1-99E3-F66F1A439BAD}" type="presParOf" srcId="{42D32C39-81EC-4D31-BFED-041CCA13A3BB}" destId="{99554059-405B-4AC6-908D-EC740F8CBEB4}" srcOrd="7" destOrd="0" presId="urn:microsoft.com/office/officeart/2005/8/layout/cycle6"/>
    <dgm:cxn modelId="{7FC7423D-0D6D-4546-86AE-31EAEB56A75F}" type="presParOf" srcId="{42D32C39-81EC-4D31-BFED-041CCA13A3BB}" destId="{2609CB9E-A66D-4EB7-992D-5BB95B09A211}" srcOrd="8" destOrd="0" presId="urn:microsoft.com/office/officeart/2005/8/layout/cycle6"/>
    <dgm:cxn modelId="{13ACFD27-93A7-471A-BD88-41B4B7E8870A}" type="presParOf" srcId="{42D32C39-81EC-4D31-BFED-041CCA13A3BB}" destId="{0B90284D-31D4-408E-927B-2D6147836815}" srcOrd="9" destOrd="0" presId="urn:microsoft.com/office/officeart/2005/8/layout/cycle6"/>
    <dgm:cxn modelId="{0D45286A-1B8B-4922-8B76-8BC575345CBB}" type="presParOf" srcId="{42D32C39-81EC-4D31-BFED-041CCA13A3BB}" destId="{B16B1F69-827D-40C7-83A6-86026CB435AE}" srcOrd="10" destOrd="0" presId="urn:microsoft.com/office/officeart/2005/8/layout/cycle6"/>
    <dgm:cxn modelId="{DA460103-5486-4C32-907F-ACA83B06DE56}" type="presParOf" srcId="{42D32C39-81EC-4D31-BFED-041CCA13A3BB}" destId="{E3A2D2CA-CBC1-411E-B300-71195A6C64C1}" srcOrd="11" destOrd="0" presId="urn:microsoft.com/office/officeart/2005/8/layout/cycle6"/>
    <dgm:cxn modelId="{96D126CA-332C-4531-BD2C-FE90447EAA63}" type="presParOf" srcId="{42D32C39-81EC-4D31-BFED-041CCA13A3BB}" destId="{1116CA29-991A-4FED-AA1B-A277C04BA4B2}" srcOrd="12" destOrd="0" presId="urn:microsoft.com/office/officeart/2005/8/layout/cycle6"/>
    <dgm:cxn modelId="{2992BE94-714D-4F05-BF8C-B37DACEFF1DE}" type="presParOf" srcId="{42D32C39-81EC-4D31-BFED-041CCA13A3BB}" destId="{1C455B32-36F1-4962-A34C-6A33D61C185C}" srcOrd="13" destOrd="0" presId="urn:microsoft.com/office/officeart/2005/8/layout/cycle6"/>
    <dgm:cxn modelId="{D31313F8-3D6B-48FE-A48D-F7ABB4EE1577}" type="presParOf" srcId="{42D32C39-81EC-4D31-BFED-041CCA13A3BB}" destId="{7D1BCC24-5CCE-448C-9458-5F2EA08796D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7914AA-0EF5-4349-8B63-FAF19F629985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01B23844-4823-4E24-A811-209139222A2B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Педагогічна підготовленість батьків</a:t>
          </a:r>
          <a:endParaRPr lang="uk-UA" dirty="0">
            <a:solidFill>
              <a:schemeClr val="tx1"/>
            </a:solidFill>
          </a:endParaRPr>
        </a:p>
      </dgm:t>
    </dgm:pt>
    <dgm:pt modelId="{C049784F-9F51-406A-9847-27F0F1CA90C4}" type="parTrans" cxnId="{000AD528-F8A7-4A7B-9D54-BFD8DD754DFA}">
      <dgm:prSet/>
      <dgm:spPr/>
      <dgm:t>
        <a:bodyPr/>
        <a:lstStyle/>
        <a:p>
          <a:endParaRPr lang="uk-UA"/>
        </a:p>
      </dgm:t>
    </dgm:pt>
    <dgm:pt modelId="{6A0D98AB-3C7C-44F6-88F8-221E2E782309}" type="sibTrans" cxnId="{000AD528-F8A7-4A7B-9D54-BFD8DD754DFA}">
      <dgm:prSet/>
      <dgm:spPr/>
      <dgm:t>
        <a:bodyPr/>
        <a:lstStyle/>
        <a:p>
          <a:endParaRPr lang="uk-UA"/>
        </a:p>
      </dgm:t>
    </dgm:pt>
    <dgm:pt modelId="{9A8BFFD2-B5D1-44C4-B324-783D93C7315A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Знання  психології</a:t>
          </a:r>
          <a:endParaRPr lang="uk-UA" dirty="0">
            <a:solidFill>
              <a:schemeClr val="tx1"/>
            </a:solidFill>
          </a:endParaRPr>
        </a:p>
      </dgm:t>
    </dgm:pt>
    <dgm:pt modelId="{39F341D9-1973-4EA0-9F5C-1A9169FF5C85}" type="parTrans" cxnId="{8FA24B8D-5ACB-445C-BF98-2AD16158E3F4}">
      <dgm:prSet/>
      <dgm:spPr/>
      <dgm:t>
        <a:bodyPr/>
        <a:lstStyle/>
        <a:p>
          <a:endParaRPr lang="uk-UA"/>
        </a:p>
      </dgm:t>
    </dgm:pt>
    <dgm:pt modelId="{8A086742-0753-4745-9FDF-D0BB9BA9F8E5}" type="sibTrans" cxnId="{8FA24B8D-5ACB-445C-BF98-2AD16158E3F4}">
      <dgm:prSet/>
      <dgm:spPr/>
      <dgm:t>
        <a:bodyPr/>
        <a:lstStyle/>
        <a:p>
          <a:endParaRPr lang="uk-UA"/>
        </a:p>
      </dgm:t>
    </dgm:pt>
    <dgm:pt modelId="{53FBB745-6EE2-43BB-8A73-766FCB3BC1F1}">
      <dgm:prSet phldrT="[Текст]"/>
      <dgm:spPr/>
      <dgm:t>
        <a:bodyPr/>
        <a:lstStyle/>
        <a:p>
          <a:r>
            <a:rPr lang="uk-UA" b="0" dirty="0" smtClean="0">
              <a:solidFill>
                <a:schemeClr val="tx1"/>
              </a:solidFill>
            </a:rPr>
            <a:t>Знання педагогіки</a:t>
          </a:r>
          <a:endParaRPr lang="uk-UA" b="0" dirty="0">
            <a:solidFill>
              <a:schemeClr val="tx1"/>
            </a:solidFill>
          </a:endParaRPr>
        </a:p>
      </dgm:t>
    </dgm:pt>
    <dgm:pt modelId="{ED19144F-66BD-4E99-AB6F-27C33CED20C1}" type="parTrans" cxnId="{1CCF4DFB-A302-4D09-94C5-E17CA3531BBF}">
      <dgm:prSet/>
      <dgm:spPr/>
      <dgm:t>
        <a:bodyPr/>
        <a:lstStyle/>
        <a:p>
          <a:endParaRPr lang="uk-UA"/>
        </a:p>
      </dgm:t>
    </dgm:pt>
    <dgm:pt modelId="{B6815953-0DA0-4BDB-BCA2-3FEA5CF42A00}" type="sibTrans" cxnId="{1CCF4DFB-A302-4D09-94C5-E17CA3531BBF}">
      <dgm:prSet/>
      <dgm:spPr/>
      <dgm:t>
        <a:bodyPr/>
        <a:lstStyle/>
        <a:p>
          <a:endParaRPr lang="uk-UA"/>
        </a:p>
      </dgm:t>
    </dgm:pt>
    <dgm:pt modelId="{BABF984D-4333-45DD-A28E-AA3316384D45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Знання фізіології</a:t>
          </a:r>
          <a:endParaRPr lang="uk-UA" dirty="0">
            <a:solidFill>
              <a:schemeClr val="tx1"/>
            </a:solidFill>
          </a:endParaRPr>
        </a:p>
      </dgm:t>
    </dgm:pt>
    <dgm:pt modelId="{DCD37F03-53C3-4013-9740-2F4D5393E444}" type="parTrans" cxnId="{9B6872C5-B89B-4405-990A-C78CA44C1C43}">
      <dgm:prSet/>
      <dgm:spPr/>
      <dgm:t>
        <a:bodyPr/>
        <a:lstStyle/>
        <a:p>
          <a:endParaRPr lang="uk-UA"/>
        </a:p>
      </dgm:t>
    </dgm:pt>
    <dgm:pt modelId="{B023AC9D-7E35-4C63-86B5-7A1B4F41F8E1}" type="sibTrans" cxnId="{9B6872C5-B89B-4405-990A-C78CA44C1C43}">
      <dgm:prSet/>
      <dgm:spPr/>
      <dgm:t>
        <a:bodyPr/>
        <a:lstStyle/>
        <a:p>
          <a:endParaRPr lang="uk-UA"/>
        </a:p>
      </dgm:t>
    </dgm:pt>
    <dgm:pt modelId="{58B12489-D1AE-4715-ACC2-4103C860496F}">
      <dgm:prSet/>
      <dgm:spPr/>
      <dgm:t>
        <a:bodyPr/>
        <a:lstStyle/>
        <a:p>
          <a:endParaRPr lang="ru-RU"/>
        </a:p>
      </dgm:t>
    </dgm:pt>
    <dgm:pt modelId="{55EF5D0C-2203-461F-B9BA-C7D274712577}" type="parTrans" cxnId="{9884281D-3B51-4D77-B7DF-B03F55A7D2F7}">
      <dgm:prSet/>
      <dgm:spPr/>
      <dgm:t>
        <a:bodyPr/>
        <a:lstStyle/>
        <a:p>
          <a:endParaRPr lang="uk-UA"/>
        </a:p>
      </dgm:t>
    </dgm:pt>
    <dgm:pt modelId="{3DBC3786-95A8-4B8F-83DA-FE8550588DBF}" type="sibTrans" cxnId="{9884281D-3B51-4D77-B7DF-B03F55A7D2F7}">
      <dgm:prSet/>
      <dgm:spPr/>
      <dgm:t>
        <a:bodyPr/>
        <a:lstStyle/>
        <a:p>
          <a:endParaRPr lang="uk-UA"/>
        </a:p>
      </dgm:t>
    </dgm:pt>
    <dgm:pt modelId="{37384B2C-8C8F-49B8-8493-579E5A2D3788}">
      <dgm:prSet/>
      <dgm:spPr/>
      <dgm:t>
        <a:bodyPr/>
        <a:lstStyle/>
        <a:p>
          <a:endParaRPr lang="ru-RU"/>
        </a:p>
      </dgm:t>
    </dgm:pt>
    <dgm:pt modelId="{81F02F23-8F50-4373-9945-226166C79587}" type="parTrans" cxnId="{338070EC-C7CC-4F33-B4D9-4864985457E7}">
      <dgm:prSet/>
      <dgm:spPr/>
      <dgm:t>
        <a:bodyPr/>
        <a:lstStyle/>
        <a:p>
          <a:endParaRPr lang="uk-UA"/>
        </a:p>
      </dgm:t>
    </dgm:pt>
    <dgm:pt modelId="{5DD305FF-E296-4567-A251-073C2E2832F7}" type="sibTrans" cxnId="{338070EC-C7CC-4F33-B4D9-4864985457E7}">
      <dgm:prSet/>
      <dgm:spPr/>
      <dgm:t>
        <a:bodyPr/>
        <a:lstStyle/>
        <a:p>
          <a:endParaRPr lang="uk-UA"/>
        </a:p>
      </dgm:t>
    </dgm:pt>
    <dgm:pt modelId="{89DEF654-66CF-436E-AEB5-105D50F56067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Бажання</a:t>
          </a:r>
          <a:r>
            <a:rPr lang="uk-UA" baseline="0" dirty="0" smtClean="0">
              <a:solidFill>
                <a:schemeClr val="tx1"/>
              </a:solidFill>
            </a:rPr>
            <a:t> виховувати і доглядати</a:t>
          </a:r>
          <a:endParaRPr lang="uk-UA" dirty="0">
            <a:solidFill>
              <a:schemeClr val="tx1"/>
            </a:solidFill>
          </a:endParaRPr>
        </a:p>
      </dgm:t>
    </dgm:pt>
    <dgm:pt modelId="{3EB259EE-AEC5-4F0A-A09B-0CDF38DC0E45}" type="parTrans" cxnId="{D5957B01-FF7D-456F-A583-A788AB9D301F}">
      <dgm:prSet/>
      <dgm:spPr/>
      <dgm:t>
        <a:bodyPr/>
        <a:lstStyle/>
        <a:p>
          <a:endParaRPr lang="uk-UA"/>
        </a:p>
      </dgm:t>
    </dgm:pt>
    <dgm:pt modelId="{878E0A00-C853-4353-8D39-017C79A7F6E7}" type="sibTrans" cxnId="{D5957B01-FF7D-456F-A583-A788AB9D301F}">
      <dgm:prSet/>
      <dgm:spPr/>
      <dgm:t>
        <a:bodyPr/>
        <a:lstStyle/>
        <a:p>
          <a:endParaRPr lang="uk-UA"/>
        </a:p>
      </dgm:t>
    </dgm:pt>
    <dgm:pt modelId="{96CF815F-C4F6-45DE-9FAE-10F82AB202B7}">
      <dgm:prSet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Володіння методами виховання</a:t>
          </a:r>
          <a:endParaRPr lang="uk-UA" dirty="0">
            <a:solidFill>
              <a:schemeClr val="tx1"/>
            </a:solidFill>
          </a:endParaRPr>
        </a:p>
      </dgm:t>
    </dgm:pt>
    <dgm:pt modelId="{B4461201-4B67-4B51-975E-62F494147EE2}" type="parTrans" cxnId="{80407CEB-FA3E-4CF2-9D56-CE91ED262AB3}">
      <dgm:prSet/>
      <dgm:spPr/>
      <dgm:t>
        <a:bodyPr/>
        <a:lstStyle/>
        <a:p>
          <a:endParaRPr lang="uk-UA"/>
        </a:p>
      </dgm:t>
    </dgm:pt>
    <dgm:pt modelId="{ADA958D5-EE30-4E19-9E3D-C63D356433D8}" type="sibTrans" cxnId="{80407CEB-FA3E-4CF2-9D56-CE91ED262AB3}">
      <dgm:prSet/>
      <dgm:spPr/>
      <dgm:t>
        <a:bodyPr/>
        <a:lstStyle/>
        <a:p>
          <a:endParaRPr lang="uk-UA"/>
        </a:p>
      </dgm:t>
    </dgm:pt>
    <dgm:pt modelId="{05A6F96C-40CC-460E-8CFF-BAD9A970F603}" type="pres">
      <dgm:prSet presAssocID="{9F7914AA-0EF5-4349-8B63-FAF19F62998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307D673-4F41-4F84-9978-D8A12B88F69A}" type="pres">
      <dgm:prSet presAssocID="{01B23844-4823-4E24-A811-209139222A2B}" presName="singleCycle" presStyleCnt="0"/>
      <dgm:spPr/>
    </dgm:pt>
    <dgm:pt modelId="{FC8248D1-9879-455C-9745-BE445B134DF8}" type="pres">
      <dgm:prSet presAssocID="{01B23844-4823-4E24-A811-209139222A2B}" presName="singleCenter" presStyleLbl="node1" presStyleIdx="0" presStyleCnt="6" custScaleX="159893" custScaleY="97741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7F842ED6-9CAB-4360-92AA-9C0F07FD5EA9}" type="pres">
      <dgm:prSet presAssocID="{39F341D9-1973-4EA0-9F5C-1A9169FF5C85}" presName="Name56" presStyleLbl="parChTrans1D2" presStyleIdx="0" presStyleCnt="5"/>
      <dgm:spPr/>
      <dgm:t>
        <a:bodyPr/>
        <a:lstStyle/>
        <a:p>
          <a:endParaRPr lang="ru-RU"/>
        </a:p>
      </dgm:t>
    </dgm:pt>
    <dgm:pt modelId="{1264A9CA-2035-4681-B653-6026F564AAC9}" type="pres">
      <dgm:prSet presAssocID="{9A8BFFD2-B5D1-44C4-B324-783D93C7315A}" presName="text0" presStyleLbl="node1" presStyleIdx="1" presStyleCnt="6" custScaleX="227712" custScaleY="101547" custRadScaleRad="98444" custRadScaleInc="18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F23A4-9D98-41D1-94F2-85047BEF1CC5}" type="pres">
      <dgm:prSet presAssocID="{ED19144F-66BD-4E99-AB6F-27C33CED20C1}" presName="Name56" presStyleLbl="parChTrans1D2" presStyleIdx="1" presStyleCnt="5"/>
      <dgm:spPr/>
      <dgm:t>
        <a:bodyPr/>
        <a:lstStyle/>
        <a:p>
          <a:endParaRPr lang="ru-RU"/>
        </a:p>
      </dgm:t>
    </dgm:pt>
    <dgm:pt modelId="{6A1714A5-B2E8-48E8-890A-D19CEFA2D6F4}" type="pres">
      <dgm:prSet presAssocID="{53FBB745-6EE2-43BB-8A73-766FCB3BC1F1}" presName="text0" presStyleLbl="node1" presStyleIdx="2" presStyleCnt="6" custScaleX="200733" custScaleY="107251" custRadScaleRad="122899" custRadScaleInc="12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2D005-3B1A-4426-932E-2837E61539FB}" type="pres">
      <dgm:prSet presAssocID="{B4461201-4B67-4B51-975E-62F494147EE2}" presName="Name56" presStyleLbl="parChTrans1D2" presStyleIdx="2" presStyleCnt="5"/>
      <dgm:spPr/>
      <dgm:t>
        <a:bodyPr/>
        <a:lstStyle/>
        <a:p>
          <a:endParaRPr lang="ru-RU"/>
        </a:p>
      </dgm:t>
    </dgm:pt>
    <dgm:pt modelId="{8E799AF4-3F38-4F77-B69F-A3C4692A144F}" type="pres">
      <dgm:prSet presAssocID="{96CF815F-C4F6-45DE-9FAE-10F82AB202B7}" presName="text0" presStyleLbl="node1" presStyleIdx="3" presStyleCnt="6" custScaleX="238143" custScaleY="112490" custRadScaleRad="126091" custRadScaleInc="-359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D71A84-9770-476E-BF4C-6971C5ECEA84}" type="pres">
      <dgm:prSet presAssocID="{3EB259EE-AEC5-4F0A-A09B-0CDF38DC0E45}" presName="Name56" presStyleLbl="parChTrans1D2" presStyleIdx="3" presStyleCnt="5"/>
      <dgm:spPr/>
      <dgm:t>
        <a:bodyPr/>
        <a:lstStyle/>
        <a:p>
          <a:endParaRPr lang="ru-RU"/>
        </a:p>
      </dgm:t>
    </dgm:pt>
    <dgm:pt modelId="{71099964-E2CB-437B-8E0A-99A8273A1728}" type="pres">
      <dgm:prSet presAssocID="{89DEF654-66CF-436E-AEB5-105D50F56067}" presName="text0" presStyleLbl="node1" presStyleIdx="4" presStyleCnt="6" custScaleX="274031" custScaleY="104570" custRadScaleRad="117152" custRadScaleInc="28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C2973-5D5E-44B5-BD0E-9F35876E2116}" type="pres">
      <dgm:prSet presAssocID="{DCD37F03-53C3-4013-9740-2F4D5393E444}" presName="Name56" presStyleLbl="parChTrans1D2" presStyleIdx="4" presStyleCnt="5"/>
      <dgm:spPr/>
      <dgm:t>
        <a:bodyPr/>
        <a:lstStyle/>
        <a:p>
          <a:endParaRPr lang="ru-RU"/>
        </a:p>
      </dgm:t>
    </dgm:pt>
    <dgm:pt modelId="{291A0F4F-E9A2-4924-A92B-E3FA93AA4B5F}" type="pres">
      <dgm:prSet presAssocID="{BABF984D-4333-45DD-A28E-AA3316384D45}" presName="text0" presStyleLbl="node1" presStyleIdx="5" presStyleCnt="6" custScaleX="188486" custScaleY="101710" custRadScaleRad="118303" custRadScaleInc="-5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C4193-4118-4E0A-AA54-A0F9896D68BF}" type="presOf" srcId="{96CF815F-C4F6-45DE-9FAE-10F82AB202B7}" destId="{8E799AF4-3F38-4F77-B69F-A3C4692A144F}" srcOrd="0" destOrd="0" presId="urn:microsoft.com/office/officeart/2008/layout/RadialCluster"/>
    <dgm:cxn modelId="{80407CEB-FA3E-4CF2-9D56-CE91ED262AB3}" srcId="{01B23844-4823-4E24-A811-209139222A2B}" destId="{96CF815F-C4F6-45DE-9FAE-10F82AB202B7}" srcOrd="2" destOrd="0" parTransId="{B4461201-4B67-4B51-975E-62F494147EE2}" sibTransId="{ADA958D5-EE30-4E19-9E3D-C63D356433D8}"/>
    <dgm:cxn modelId="{0A2646DD-BCF9-46FD-A090-2F1C0FA9CE74}" type="presOf" srcId="{39F341D9-1973-4EA0-9F5C-1A9169FF5C85}" destId="{7F842ED6-9CAB-4360-92AA-9C0F07FD5EA9}" srcOrd="0" destOrd="0" presId="urn:microsoft.com/office/officeart/2008/layout/RadialCluster"/>
    <dgm:cxn modelId="{338070EC-C7CC-4F33-B4D9-4864985457E7}" srcId="{9F7914AA-0EF5-4349-8B63-FAF19F629985}" destId="{37384B2C-8C8F-49B8-8493-579E5A2D3788}" srcOrd="1" destOrd="0" parTransId="{81F02F23-8F50-4373-9945-226166C79587}" sibTransId="{5DD305FF-E296-4567-A251-073C2E2832F7}"/>
    <dgm:cxn modelId="{C554CC46-D6E9-47A5-85A3-462CFC821C16}" type="presOf" srcId="{B4461201-4B67-4B51-975E-62F494147EE2}" destId="{BF72D005-3B1A-4426-932E-2837E61539FB}" srcOrd="0" destOrd="0" presId="urn:microsoft.com/office/officeart/2008/layout/RadialCluster"/>
    <dgm:cxn modelId="{000AD528-F8A7-4A7B-9D54-BFD8DD754DFA}" srcId="{9F7914AA-0EF5-4349-8B63-FAF19F629985}" destId="{01B23844-4823-4E24-A811-209139222A2B}" srcOrd="0" destOrd="0" parTransId="{C049784F-9F51-406A-9847-27F0F1CA90C4}" sibTransId="{6A0D98AB-3C7C-44F6-88F8-221E2E782309}"/>
    <dgm:cxn modelId="{C871CF82-E332-4726-B19A-3DB8176C148A}" type="presOf" srcId="{53FBB745-6EE2-43BB-8A73-766FCB3BC1F1}" destId="{6A1714A5-B2E8-48E8-890A-D19CEFA2D6F4}" srcOrd="0" destOrd="0" presId="urn:microsoft.com/office/officeart/2008/layout/RadialCluster"/>
    <dgm:cxn modelId="{0BD0DA6C-EE84-46C1-936D-0FC79CA807D2}" type="presOf" srcId="{ED19144F-66BD-4E99-AB6F-27C33CED20C1}" destId="{B87F23A4-9D98-41D1-94F2-85047BEF1CC5}" srcOrd="0" destOrd="0" presId="urn:microsoft.com/office/officeart/2008/layout/RadialCluster"/>
    <dgm:cxn modelId="{D5957B01-FF7D-456F-A583-A788AB9D301F}" srcId="{01B23844-4823-4E24-A811-209139222A2B}" destId="{89DEF654-66CF-436E-AEB5-105D50F56067}" srcOrd="3" destOrd="0" parTransId="{3EB259EE-AEC5-4F0A-A09B-0CDF38DC0E45}" sibTransId="{878E0A00-C853-4353-8D39-017C79A7F6E7}"/>
    <dgm:cxn modelId="{8FA24B8D-5ACB-445C-BF98-2AD16158E3F4}" srcId="{01B23844-4823-4E24-A811-209139222A2B}" destId="{9A8BFFD2-B5D1-44C4-B324-783D93C7315A}" srcOrd="0" destOrd="0" parTransId="{39F341D9-1973-4EA0-9F5C-1A9169FF5C85}" sibTransId="{8A086742-0753-4745-9FDF-D0BB9BA9F8E5}"/>
    <dgm:cxn modelId="{AD772294-3EB1-4A5B-9E40-6637EA6B19E7}" type="presOf" srcId="{3EB259EE-AEC5-4F0A-A09B-0CDF38DC0E45}" destId="{CDD71A84-9770-476E-BF4C-6971C5ECEA84}" srcOrd="0" destOrd="0" presId="urn:microsoft.com/office/officeart/2008/layout/RadialCluster"/>
    <dgm:cxn modelId="{1CCF4DFB-A302-4D09-94C5-E17CA3531BBF}" srcId="{01B23844-4823-4E24-A811-209139222A2B}" destId="{53FBB745-6EE2-43BB-8A73-766FCB3BC1F1}" srcOrd="1" destOrd="0" parTransId="{ED19144F-66BD-4E99-AB6F-27C33CED20C1}" sibTransId="{B6815953-0DA0-4BDB-BCA2-3FEA5CF42A00}"/>
    <dgm:cxn modelId="{A2E07EDE-18C8-4761-9FAD-3B5538A487B9}" type="presOf" srcId="{BABF984D-4333-45DD-A28E-AA3316384D45}" destId="{291A0F4F-E9A2-4924-A92B-E3FA93AA4B5F}" srcOrd="0" destOrd="0" presId="urn:microsoft.com/office/officeart/2008/layout/RadialCluster"/>
    <dgm:cxn modelId="{02C25F42-22DF-4AAB-B0FE-DE621C9761EA}" type="presOf" srcId="{9A8BFFD2-B5D1-44C4-B324-783D93C7315A}" destId="{1264A9CA-2035-4681-B653-6026F564AAC9}" srcOrd="0" destOrd="0" presId="urn:microsoft.com/office/officeart/2008/layout/RadialCluster"/>
    <dgm:cxn modelId="{9884281D-3B51-4D77-B7DF-B03F55A7D2F7}" srcId="{9F7914AA-0EF5-4349-8B63-FAF19F629985}" destId="{58B12489-D1AE-4715-ACC2-4103C860496F}" srcOrd="2" destOrd="0" parTransId="{55EF5D0C-2203-461F-B9BA-C7D274712577}" sibTransId="{3DBC3786-95A8-4B8F-83DA-FE8550588DBF}"/>
    <dgm:cxn modelId="{9B6872C5-B89B-4405-990A-C78CA44C1C43}" srcId="{01B23844-4823-4E24-A811-209139222A2B}" destId="{BABF984D-4333-45DD-A28E-AA3316384D45}" srcOrd="4" destOrd="0" parTransId="{DCD37F03-53C3-4013-9740-2F4D5393E444}" sibTransId="{B023AC9D-7E35-4C63-86B5-7A1B4F41F8E1}"/>
    <dgm:cxn modelId="{73EA9643-B5A9-472C-BF8D-3C9A54602B04}" type="presOf" srcId="{DCD37F03-53C3-4013-9740-2F4D5393E444}" destId="{743C2973-5D5E-44B5-BD0E-9F35876E2116}" srcOrd="0" destOrd="0" presId="urn:microsoft.com/office/officeart/2008/layout/RadialCluster"/>
    <dgm:cxn modelId="{B61FE658-5F2B-4806-9037-0B57812AA981}" type="presOf" srcId="{01B23844-4823-4E24-A811-209139222A2B}" destId="{FC8248D1-9879-455C-9745-BE445B134DF8}" srcOrd="0" destOrd="0" presId="urn:microsoft.com/office/officeart/2008/layout/RadialCluster"/>
    <dgm:cxn modelId="{B714375E-F4AE-4B37-98F6-C7FAF99A29CD}" type="presOf" srcId="{89DEF654-66CF-436E-AEB5-105D50F56067}" destId="{71099964-E2CB-437B-8E0A-99A8273A1728}" srcOrd="0" destOrd="0" presId="urn:microsoft.com/office/officeart/2008/layout/RadialCluster"/>
    <dgm:cxn modelId="{02AF2B4C-A55C-49D5-8A4C-84553D1FAF49}" type="presOf" srcId="{9F7914AA-0EF5-4349-8B63-FAF19F629985}" destId="{05A6F96C-40CC-460E-8CFF-BAD9A970F603}" srcOrd="0" destOrd="0" presId="urn:microsoft.com/office/officeart/2008/layout/RadialCluster"/>
    <dgm:cxn modelId="{84EB5CE9-D2E6-48EE-BC1D-544ACA9825E9}" type="presParOf" srcId="{05A6F96C-40CC-460E-8CFF-BAD9A970F603}" destId="{5307D673-4F41-4F84-9978-D8A12B88F69A}" srcOrd="0" destOrd="0" presId="urn:microsoft.com/office/officeart/2008/layout/RadialCluster"/>
    <dgm:cxn modelId="{369622C4-BDD2-4566-ACA8-EDCA9BCDF176}" type="presParOf" srcId="{5307D673-4F41-4F84-9978-D8A12B88F69A}" destId="{FC8248D1-9879-455C-9745-BE445B134DF8}" srcOrd="0" destOrd="0" presId="urn:microsoft.com/office/officeart/2008/layout/RadialCluster"/>
    <dgm:cxn modelId="{9D2F897B-4101-4BDE-B68A-7FDEDF91EAB8}" type="presParOf" srcId="{5307D673-4F41-4F84-9978-D8A12B88F69A}" destId="{7F842ED6-9CAB-4360-92AA-9C0F07FD5EA9}" srcOrd="1" destOrd="0" presId="urn:microsoft.com/office/officeart/2008/layout/RadialCluster"/>
    <dgm:cxn modelId="{39B19124-36C9-4B78-9941-851609F79F2A}" type="presParOf" srcId="{5307D673-4F41-4F84-9978-D8A12B88F69A}" destId="{1264A9CA-2035-4681-B653-6026F564AAC9}" srcOrd="2" destOrd="0" presId="urn:microsoft.com/office/officeart/2008/layout/RadialCluster"/>
    <dgm:cxn modelId="{FCD9693C-F5F0-4539-8F43-DE8387605785}" type="presParOf" srcId="{5307D673-4F41-4F84-9978-D8A12B88F69A}" destId="{B87F23A4-9D98-41D1-94F2-85047BEF1CC5}" srcOrd="3" destOrd="0" presId="urn:microsoft.com/office/officeart/2008/layout/RadialCluster"/>
    <dgm:cxn modelId="{03D5307C-DD2B-4495-AD96-28B31F370B9D}" type="presParOf" srcId="{5307D673-4F41-4F84-9978-D8A12B88F69A}" destId="{6A1714A5-B2E8-48E8-890A-D19CEFA2D6F4}" srcOrd="4" destOrd="0" presId="urn:microsoft.com/office/officeart/2008/layout/RadialCluster"/>
    <dgm:cxn modelId="{ACA97AB6-F475-4C64-BE9F-BADC88715368}" type="presParOf" srcId="{5307D673-4F41-4F84-9978-D8A12B88F69A}" destId="{BF72D005-3B1A-4426-932E-2837E61539FB}" srcOrd="5" destOrd="0" presId="urn:microsoft.com/office/officeart/2008/layout/RadialCluster"/>
    <dgm:cxn modelId="{FF8065C8-8032-40C3-A8AD-DF5AFBCC351D}" type="presParOf" srcId="{5307D673-4F41-4F84-9978-D8A12B88F69A}" destId="{8E799AF4-3F38-4F77-B69F-A3C4692A144F}" srcOrd="6" destOrd="0" presId="urn:microsoft.com/office/officeart/2008/layout/RadialCluster"/>
    <dgm:cxn modelId="{245CF7C5-1A48-4FB2-9242-5ED4666D79D8}" type="presParOf" srcId="{5307D673-4F41-4F84-9978-D8A12B88F69A}" destId="{CDD71A84-9770-476E-BF4C-6971C5ECEA84}" srcOrd="7" destOrd="0" presId="urn:microsoft.com/office/officeart/2008/layout/RadialCluster"/>
    <dgm:cxn modelId="{253BDBEB-0990-4BB5-98EF-65658932535F}" type="presParOf" srcId="{5307D673-4F41-4F84-9978-D8A12B88F69A}" destId="{71099964-E2CB-437B-8E0A-99A8273A1728}" srcOrd="8" destOrd="0" presId="urn:microsoft.com/office/officeart/2008/layout/RadialCluster"/>
    <dgm:cxn modelId="{02B89C04-FCA3-49B4-9551-F89352FAB2E2}" type="presParOf" srcId="{5307D673-4F41-4F84-9978-D8A12B88F69A}" destId="{743C2973-5D5E-44B5-BD0E-9F35876E2116}" srcOrd="9" destOrd="0" presId="urn:microsoft.com/office/officeart/2008/layout/RadialCluster"/>
    <dgm:cxn modelId="{A2BA31F3-8BBB-4DF4-8805-26E106FED7D7}" type="presParOf" srcId="{5307D673-4F41-4F84-9978-D8A12B88F69A}" destId="{291A0F4F-E9A2-4924-A92B-E3FA93AA4B5F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9D3290-30DD-4217-A497-2DE37F14561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7066B-5E3A-4B34-B41D-BE83253F9AF9}">
      <dgm:prSet phldrT="[Текст]"/>
      <dgm:spPr/>
      <dgm:t>
        <a:bodyPr/>
        <a:lstStyle/>
        <a:p>
          <a:r>
            <a:rPr lang="uk-UA" dirty="0" smtClean="0"/>
            <a:t>моральна культура</a:t>
          </a:r>
        </a:p>
        <a:p>
          <a:r>
            <a:rPr lang="uk-UA" dirty="0" smtClean="0"/>
            <a:t>культура мислення</a:t>
          </a:r>
        </a:p>
        <a:p>
          <a:r>
            <a:rPr lang="uk-UA" dirty="0" smtClean="0"/>
            <a:t>культура мовлення</a:t>
          </a:r>
          <a:endParaRPr lang="ru-RU" dirty="0"/>
        </a:p>
      </dgm:t>
    </dgm:pt>
    <dgm:pt modelId="{6961CDAC-EDA0-4372-A577-924871A031DB}" type="parTrans" cxnId="{3AC5277B-B7F8-4FDB-8098-155968648673}">
      <dgm:prSet/>
      <dgm:spPr/>
      <dgm:t>
        <a:bodyPr/>
        <a:lstStyle/>
        <a:p>
          <a:endParaRPr lang="ru-RU"/>
        </a:p>
      </dgm:t>
    </dgm:pt>
    <dgm:pt modelId="{3A7921E6-495B-4E11-836E-D01DC9FEA8D8}" type="sibTrans" cxnId="{3AC5277B-B7F8-4FDB-8098-155968648673}">
      <dgm:prSet/>
      <dgm:spPr/>
      <dgm:t>
        <a:bodyPr/>
        <a:lstStyle/>
        <a:p>
          <a:endParaRPr lang="ru-RU"/>
        </a:p>
      </dgm:t>
    </dgm:pt>
    <dgm:pt modelId="{9C36CD95-D30D-4BBA-AAD4-A26860EF9D9B}">
      <dgm:prSet phldrT="[Текст]"/>
      <dgm:spPr/>
      <dgm:t>
        <a:bodyPr/>
        <a:lstStyle/>
        <a:p>
          <a:r>
            <a:rPr lang="uk-UA" dirty="0" smtClean="0"/>
            <a:t>комунікативна культура</a:t>
          </a:r>
        </a:p>
        <a:p>
          <a:r>
            <a:rPr lang="uk-UA" dirty="0" smtClean="0"/>
            <a:t>дидактична культура</a:t>
          </a:r>
          <a:endParaRPr lang="ru-RU" dirty="0"/>
        </a:p>
      </dgm:t>
    </dgm:pt>
    <dgm:pt modelId="{2C14C5A2-32AF-4AD8-85F9-8E7BF4A1B227}" type="parTrans" cxnId="{48CCDE49-DB65-4CCA-B95C-1002562EC185}">
      <dgm:prSet/>
      <dgm:spPr/>
      <dgm:t>
        <a:bodyPr/>
        <a:lstStyle/>
        <a:p>
          <a:endParaRPr lang="ru-RU"/>
        </a:p>
      </dgm:t>
    </dgm:pt>
    <dgm:pt modelId="{8195C821-5E65-4FFE-BE8C-EC605294B2B0}" type="sibTrans" cxnId="{48CCDE49-DB65-4CCA-B95C-1002562EC185}">
      <dgm:prSet/>
      <dgm:spPr/>
      <dgm:t>
        <a:bodyPr/>
        <a:lstStyle/>
        <a:p>
          <a:endParaRPr lang="ru-RU"/>
        </a:p>
      </dgm:t>
    </dgm:pt>
    <dgm:pt modelId="{624B9EAF-BE66-4B32-A4D0-82A16D953178}">
      <dgm:prSet phldrT="[Текст]"/>
      <dgm:spPr/>
      <dgm:t>
        <a:bodyPr/>
        <a:lstStyle/>
        <a:p>
          <a:r>
            <a:rPr lang="uk-UA" dirty="0" smtClean="0"/>
            <a:t>культура праці</a:t>
          </a:r>
        </a:p>
        <a:p>
          <a:r>
            <a:rPr lang="uk-UA" dirty="0" smtClean="0"/>
            <a:t>фізична культура</a:t>
          </a:r>
        </a:p>
        <a:p>
          <a:r>
            <a:rPr lang="uk-UA" dirty="0" smtClean="0"/>
            <a:t>естетична культура</a:t>
          </a:r>
          <a:endParaRPr lang="ru-RU" dirty="0"/>
        </a:p>
      </dgm:t>
    </dgm:pt>
    <dgm:pt modelId="{67690242-92AC-4C99-8D42-9FA6D434F1E5}" type="parTrans" cxnId="{3993A335-4F46-42DB-9A19-6F4C0C986025}">
      <dgm:prSet/>
      <dgm:spPr/>
      <dgm:t>
        <a:bodyPr/>
        <a:lstStyle/>
        <a:p>
          <a:endParaRPr lang="ru-RU"/>
        </a:p>
      </dgm:t>
    </dgm:pt>
    <dgm:pt modelId="{86417A2E-55D5-4891-929B-E4A7B0F4475E}" type="sibTrans" cxnId="{3993A335-4F46-42DB-9A19-6F4C0C986025}">
      <dgm:prSet/>
      <dgm:spPr/>
      <dgm:t>
        <a:bodyPr/>
        <a:lstStyle/>
        <a:p>
          <a:endParaRPr lang="ru-RU"/>
        </a:p>
      </dgm:t>
    </dgm:pt>
    <dgm:pt modelId="{9E40ABC1-21C7-4D89-B806-15E3E4826099}" type="pres">
      <dgm:prSet presAssocID="{079D3290-30DD-4217-A497-2DE37F14561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1CBF0FD-8281-4D61-890F-379FF5DE70C0}" type="pres">
      <dgm:prSet presAssocID="{E5C7066B-5E3A-4B34-B41D-BE83253F9AF9}" presName="comp" presStyleCnt="0"/>
      <dgm:spPr/>
    </dgm:pt>
    <dgm:pt modelId="{94F8B0FB-4D57-4FB7-88A6-AA06A7424F2D}" type="pres">
      <dgm:prSet presAssocID="{E5C7066B-5E3A-4B34-B41D-BE83253F9AF9}" presName="box" presStyleLbl="node1" presStyleIdx="0" presStyleCnt="3"/>
      <dgm:spPr/>
      <dgm:t>
        <a:bodyPr/>
        <a:lstStyle/>
        <a:p>
          <a:endParaRPr lang="ru-RU"/>
        </a:p>
      </dgm:t>
    </dgm:pt>
    <dgm:pt modelId="{3F9613C3-171E-412F-AD7A-8DA762BD2A9C}" type="pres">
      <dgm:prSet presAssocID="{E5C7066B-5E3A-4B34-B41D-BE83253F9AF9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94CD6A1-4151-42B2-9CD6-7B1AFE75B30F}" type="pres">
      <dgm:prSet presAssocID="{E5C7066B-5E3A-4B34-B41D-BE83253F9AF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F806E-5C52-4AB0-AA6F-EFCF436F7D6F}" type="pres">
      <dgm:prSet presAssocID="{3A7921E6-495B-4E11-836E-D01DC9FEA8D8}" presName="spacer" presStyleCnt="0"/>
      <dgm:spPr/>
    </dgm:pt>
    <dgm:pt modelId="{837CFF09-ED31-4776-9DF6-5C2FBE3CC6C3}" type="pres">
      <dgm:prSet presAssocID="{9C36CD95-D30D-4BBA-AAD4-A26860EF9D9B}" presName="comp" presStyleCnt="0"/>
      <dgm:spPr/>
    </dgm:pt>
    <dgm:pt modelId="{5BA98792-8EF6-49C2-A412-681E879157B8}" type="pres">
      <dgm:prSet presAssocID="{9C36CD95-D30D-4BBA-AAD4-A26860EF9D9B}" presName="box" presStyleLbl="node1" presStyleIdx="1" presStyleCnt="3"/>
      <dgm:spPr/>
      <dgm:t>
        <a:bodyPr/>
        <a:lstStyle/>
        <a:p>
          <a:endParaRPr lang="ru-RU"/>
        </a:p>
      </dgm:t>
    </dgm:pt>
    <dgm:pt modelId="{7F3765BD-31B2-4ED9-8BBC-2C947D730042}" type="pres">
      <dgm:prSet presAssocID="{9C36CD95-D30D-4BBA-AAD4-A26860EF9D9B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36951CC-218B-4B1C-A56C-2FA801F024EA}" type="pres">
      <dgm:prSet presAssocID="{9C36CD95-D30D-4BBA-AAD4-A26860EF9D9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DE2E0-04A4-4B32-84F5-14A3B8C5112B}" type="pres">
      <dgm:prSet presAssocID="{8195C821-5E65-4FFE-BE8C-EC605294B2B0}" presName="spacer" presStyleCnt="0"/>
      <dgm:spPr/>
    </dgm:pt>
    <dgm:pt modelId="{75E86EF4-570E-42CA-9445-591D372ABCA7}" type="pres">
      <dgm:prSet presAssocID="{624B9EAF-BE66-4B32-A4D0-82A16D953178}" presName="comp" presStyleCnt="0"/>
      <dgm:spPr/>
    </dgm:pt>
    <dgm:pt modelId="{0E57300C-47B9-41A3-8B0F-BD29438BD230}" type="pres">
      <dgm:prSet presAssocID="{624B9EAF-BE66-4B32-A4D0-82A16D953178}" presName="box" presStyleLbl="node1" presStyleIdx="2" presStyleCnt="3"/>
      <dgm:spPr/>
      <dgm:t>
        <a:bodyPr/>
        <a:lstStyle/>
        <a:p>
          <a:endParaRPr lang="ru-RU"/>
        </a:p>
      </dgm:t>
    </dgm:pt>
    <dgm:pt modelId="{B4122847-A8A3-49A8-BA6E-3488DD2558D4}" type="pres">
      <dgm:prSet presAssocID="{624B9EAF-BE66-4B32-A4D0-82A16D95317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C393B4D-31DF-4135-BF22-250C6A6957F7}" type="pres">
      <dgm:prSet presAssocID="{624B9EAF-BE66-4B32-A4D0-82A16D95317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93A335-4F46-42DB-9A19-6F4C0C986025}" srcId="{079D3290-30DD-4217-A497-2DE37F145618}" destId="{624B9EAF-BE66-4B32-A4D0-82A16D953178}" srcOrd="2" destOrd="0" parTransId="{67690242-92AC-4C99-8D42-9FA6D434F1E5}" sibTransId="{86417A2E-55D5-4891-929B-E4A7B0F4475E}"/>
    <dgm:cxn modelId="{3FF77FE2-B443-4BB9-A086-0CEB80CD400B}" type="presOf" srcId="{9C36CD95-D30D-4BBA-AAD4-A26860EF9D9B}" destId="{5BA98792-8EF6-49C2-A412-681E879157B8}" srcOrd="0" destOrd="0" presId="urn:microsoft.com/office/officeart/2005/8/layout/vList4"/>
    <dgm:cxn modelId="{1D072060-822C-43BC-80AF-378AD15DB7B6}" type="presOf" srcId="{624B9EAF-BE66-4B32-A4D0-82A16D953178}" destId="{1C393B4D-31DF-4135-BF22-250C6A6957F7}" srcOrd="1" destOrd="0" presId="urn:microsoft.com/office/officeart/2005/8/layout/vList4"/>
    <dgm:cxn modelId="{8014AE1F-946B-4506-AA06-5CE8060168CD}" type="presOf" srcId="{E5C7066B-5E3A-4B34-B41D-BE83253F9AF9}" destId="{94F8B0FB-4D57-4FB7-88A6-AA06A7424F2D}" srcOrd="0" destOrd="0" presId="urn:microsoft.com/office/officeart/2005/8/layout/vList4"/>
    <dgm:cxn modelId="{2E700808-3B45-46DC-AB5F-D2B52F6D689C}" type="presOf" srcId="{079D3290-30DD-4217-A497-2DE37F145618}" destId="{9E40ABC1-21C7-4D89-B806-15E3E4826099}" srcOrd="0" destOrd="0" presId="urn:microsoft.com/office/officeart/2005/8/layout/vList4"/>
    <dgm:cxn modelId="{B9DF3D46-08E7-47AF-8297-41DE7C0E84DA}" type="presOf" srcId="{624B9EAF-BE66-4B32-A4D0-82A16D953178}" destId="{0E57300C-47B9-41A3-8B0F-BD29438BD230}" srcOrd="0" destOrd="0" presId="urn:microsoft.com/office/officeart/2005/8/layout/vList4"/>
    <dgm:cxn modelId="{48CCDE49-DB65-4CCA-B95C-1002562EC185}" srcId="{079D3290-30DD-4217-A497-2DE37F145618}" destId="{9C36CD95-D30D-4BBA-AAD4-A26860EF9D9B}" srcOrd="1" destOrd="0" parTransId="{2C14C5A2-32AF-4AD8-85F9-8E7BF4A1B227}" sibTransId="{8195C821-5E65-4FFE-BE8C-EC605294B2B0}"/>
    <dgm:cxn modelId="{3AC5277B-B7F8-4FDB-8098-155968648673}" srcId="{079D3290-30DD-4217-A497-2DE37F145618}" destId="{E5C7066B-5E3A-4B34-B41D-BE83253F9AF9}" srcOrd="0" destOrd="0" parTransId="{6961CDAC-EDA0-4372-A577-924871A031DB}" sibTransId="{3A7921E6-495B-4E11-836E-D01DC9FEA8D8}"/>
    <dgm:cxn modelId="{7B2604CE-0C91-480E-99B0-34941802330E}" type="presOf" srcId="{E5C7066B-5E3A-4B34-B41D-BE83253F9AF9}" destId="{F94CD6A1-4151-42B2-9CD6-7B1AFE75B30F}" srcOrd="1" destOrd="0" presId="urn:microsoft.com/office/officeart/2005/8/layout/vList4"/>
    <dgm:cxn modelId="{0F78E99D-E4C2-4F72-AD0A-6668980C9E0F}" type="presOf" srcId="{9C36CD95-D30D-4BBA-AAD4-A26860EF9D9B}" destId="{936951CC-218B-4B1C-A56C-2FA801F024EA}" srcOrd="1" destOrd="0" presId="urn:microsoft.com/office/officeart/2005/8/layout/vList4"/>
    <dgm:cxn modelId="{B0D28DF7-78CA-45F1-862E-7C11073EEF87}" type="presParOf" srcId="{9E40ABC1-21C7-4D89-B806-15E3E4826099}" destId="{B1CBF0FD-8281-4D61-890F-379FF5DE70C0}" srcOrd="0" destOrd="0" presId="urn:microsoft.com/office/officeart/2005/8/layout/vList4"/>
    <dgm:cxn modelId="{725B34E0-AF46-43E4-9E00-70E11079D92D}" type="presParOf" srcId="{B1CBF0FD-8281-4D61-890F-379FF5DE70C0}" destId="{94F8B0FB-4D57-4FB7-88A6-AA06A7424F2D}" srcOrd="0" destOrd="0" presId="urn:microsoft.com/office/officeart/2005/8/layout/vList4"/>
    <dgm:cxn modelId="{A49AD712-311C-4828-8652-B6FF5DF8E55C}" type="presParOf" srcId="{B1CBF0FD-8281-4D61-890F-379FF5DE70C0}" destId="{3F9613C3-171E-412F-AD7A-8DA762BD2A9C}" srcOrd="1" destOrd="0" presId="urn:microsoft.com/office/officeart/2005/8/layout/vList4"/>
    <dgm:cxn modelId="{6F08A796-DACA-4DB1-8928-CDA0076640C1}" type="presParOf" srcId="{B1CBF0FD-8281-4D61-890F-379FF5DE70C0}" destId="{F94CD6A1-4151-42B2-9CD6-7B1AFE75B30F}" srcOrd="2" destOrd="0" presId="urn:microsoft.com/office/officeart/2005/8/layout/vList4"/>
    <dgm:cxn modelId="{27EAE66D-F4DA-4E3A-99E4-D6F16913A598}" type="presParOf" srcId="{9E40ABC1-21C7-4D89-B806-15E3E4826099}" destId="{4FBF806E-5C52-4AB0-AA6F-EFCF436F7D6F}" srcOrd="1" destOrd="0" presId="urn:microsoft.com/office/officeart/2005/8/layout/vList4"/>
    <dgm:cxn modelId="{3ECF899B-8704-47C8-9842-14A41667F2AC}" type="presParOf" srcId="{9E40ABC1-21C7-4D89-B806-15E3E4826099}" destId="{837CFF09-ED31-4776-9DF6-5C2FBE3CC6C3}" srcOrd="2" destOrd="0" presId="urn:microsoft.com/office/officeart/2005/8/layout/vList4"/>
    <dgm:cxn modelId="{862885F0-C465-4C89-B1C3-20116F0BCADF}" type="presParOf" srcId="{837CFF09-ED31-4776-9DF6-5C2FBE3CC6C3}" destId="{5BA98792-8EF6-49C2-A412-681E879157B8}" srcOrd="0" destOrd="0" presId="urn:microsoft.com/office/officeart/2005/8/layout/vList4"/>
    <dgm:cxn modelId="{95F4FB89-DA05-41F0-B1EB-9F25CC531250}" type="presParOf" srcId="{837CFF09-ED31-4776-9DF6-5C2FBE3CC6C3}" destId="{7F3765BD-31B2-4ED9-8BBC-2C947D730042}" srcOrd="1" destOrd="0" presId="urn:microsoft.com/office/officeart/2005/8/layout/vList4"/>
    <dgm:cxn modelId="{D5912F86-A3A1-4624-A060-F5FB45977D55}" type="presParOf" srcId="{837CFF09-ED31-4776-9DF6-5C2FBE3CC6C3}" destId="{936951CC-218B-4B1C-A56C-2FA801F024EA}" srcOrd="2" destOrd="0" presId="urn:microsoft.com/office/officeart/2005/8/layout/vList4"/>
    <dgm:cxn modelId="{E4412200-3510-4E20-9840-FDD65FCE6FF1}" type="presParOf" srcId="{9E40ABC1-21C7-4D89-B806-15E3E4826099}" destId="{9C1DE2E0-04A4-4B32-84F5-14A3B8C5112B}" srcOrd="3" destOrd="0" presId="urn:microsoft.com/office/officeart/2005/8/layout/vList4"/>
    <dgm:cxn modelId="{4E55FB11-C82C-448E-84D1-CF7CACF056B4}" type="presParOf" srcId="{9E40ABC1-21C7-4D89-B806-15E3E4826099}" destId="{75E86EF4-570E-42CA-9445-591D372ABCA7}" srcOrd="4" destOrd="0" presId="urn:microsoft.com/office/officeart/2005/8/layout/vList4"/>
    <dgm:cxn modelId="{621BFAA7-DF6D-4713-B934-5A8245AD0894}" type="presParOf" srcId="{75E86EF4-570E-42CA-9445-591D372ABCA7}" destId="{0E57300C-47B9-41A3-8B0F-BD29438BD230}" srcOrd="0" destOrd="0" presId="urn:microsoft.com/office/officeart/2005/8/layout/vList4"/>
    <dgm:cxn modelId="{E7FE4155-8180-4A58-878F-1A3DFDC2C7A9}" type="presParOf" srcId="{75E86EF4-570E-42CA-9445-591D372ABCA7}" destId="{B4122847-A8A3-49A8-BA6E-3488DD2558D4}" srcOrd="1" destOrd="0" presId="urn:microsoft.com/office/officeart/2005/8/layout/vList4"/>
    <dgm:cxn modelId="{EE4BE1AB-976E-4151-9F10-D1581302C9B1}" type="presParOf" srcId="{75E86EF4-570E-42CA-9445-591D372ABCA7}" destId="{1C393B4D-31DF-4135-BF22-250C6A6957F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54E414-B70D-4666-A767-5A2DED46D11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4C2A7015-FBD3-43D5-861B-86039FD00722}">
      <dgm:prSet phldrT="[Текст]"/>
      <dgm:spPr/>
      <dgm:t>
        <a:bodyPr/>
        <a:lstStyle/>
        <a:p>
          <a:r>
            <a:rPr lang="uk-UA" dirty="0" smtClean="0"/>
            <a:t>Культура взаємин</a:t>
          </a:r>
          <a:endParaRPr lang="uk-UA" dirty="0"/>
        </a:p>
      </dgm:t>
    </dgm:pt>
    <dgm:pt modelId="{13B1C23E-659A-424C-A59C-EAF3266BCCD4}" type="parTrans" cxnId="{3A2CDD53-8E75-4E55-80BC-5339DFE624E3}">
      <dgm:prSet/>
      <dgm:spPr/>
      <dgm:t>
        <a:bodyPr/>
        <a:lstStyle/>
        <a:p>
          <a:endParaRPr lang="uk-UA"/>
        </a:p>
      </dgm:t>
    </dgm:pt>
    <dgm:pt modelId="{6C9A2D1A-BE24-4023-9E26-DBEF7A425B0E}" type="sibTrans" cxnId="{3A2CDD53-8E75-4E55-80BC-5339DFE624E3}">
      <dgm:prSet/>
      <dgm:spPr/>
      <dgm:t>
        <a:bodyPr/>
        <a:lstStyle/>
        <a:p>
          <a:endParaRPr lang="uk-UA"/>
        </a:p>
      </dgm:t>
    </dgm:pt>
    <dgm:pt modelId="{467235BE-7CB2-4B13-89F7-45B34F9250C1}">
      <dgm:prSet phldrT="[Текст]"/>
      <dgm:spPr/>
      <dgm:t>
        <a:bodyPr/>
        <a:lstStyle/>
        <a:p>
          <a:r>
            <a:rPr lang="uk-UA" b="1" smtClean="0"/>
            <a:t>культура спілкування батьків і дітей</a:t>
          </a:r>
          <a:endParaRPr lang="uk-UA" b="1" dirty="0"/>
        </a:p>
      </dgm:t>
    </dgm:pt>
    <dgm:pt modelId="{38937F91-2A10-4E4F-8AED-135BEF5BC171}" type="parTrans" cxnId="{2E801900-DCEF-4B81-87E8-6C9E23DB057E}">
      <dgm:prSet/>
      <dgm:spPr/>
      <dgm:t>
        <a:bodyPr/>
        <a:lstStyle/>
        <a:p>
          <a:endParaRPr lang="uk-UA"/>
        </a:p>
      </dgm:t>
    </dgm:pt>
    <dgm:pt modelId="{5978062B-83DA-4AA7-9DAF-F2C6B7954F99}" type="sibTrans" cxnId="{2E801900-DCEF-4B81-87E8-6C9E23DB057E}">
      <dgm:prSet/>
      <dgm:spPr/>
      <dgm:t>
        <a:bodyPr/>
        <a:lstStyle/>
        <a:p>
          <a:endParaRPr lang="uk-UA"/>
        </a:p>
      </dgm:t>
    </dgm:pt>
    <dgm:pt modelId="{39A05295-51EE-4168-99F4-47FAD320D8A9}">
      <dgm:prSet phldrT="[Текст]"/>
      <dgm:spPr/>
      <dgm:t>
        <a:bodyPr/>
        <a:lstStyle/>
        <a:p>
          <a:r>
            <a:rPr lang="uk-UA" b="1" smtClean="0"/>
            <a:t>культура мовлення у міжособистісних взаєминах</a:t>
          </a:r>
          <a:endParaRPr lang="uk-UA" b="1" dirty="0"/>
        </a:p>
      </dgm:t>
    </dgm:pt>
    <dgm:pt modelId="{C94D506F-48D5-42AA-98F3-9C552904D57B}" type="parTrans" cxnId="{96DFE501-435F-40B6-B42A-13EDC1A6886C}">
      <dgm:prSet/>
      <dgm:spPr/>
      <dgm:t>
        <a:bodyPr/>
        <a:lstStyle/>
        <a:p>
          <a:endParaRPr lang="uk-UA"/>
        </a:p>
      </dgm:t>
    </dgm:pt>
    <dgm:pt modelId="{8E2B72D9-87FA-4710-A853-68A3FB552CAF}" type="sibTrans" cxnId="{96DFE501-435F-40B6-B42A-13EDC1A6886C}">
      <dgm:prSet/>
      <dgm:spPr/>
      <dgm:t>
        <a:bodyPr/>
        <a:lstStyle/>
        <a:p>
          <a:endParaRPr lang="uk-UA"/>
        </a:p>
      </dgm:t>
    </dgm:pt>
    <dgm:pt modelId="{3FDA6313-D5C2-4551-A528-99946C0C67AA}">
      <dgm:prSet/>
      <dgm:spPr/>
      <dgm:t>
        <a:bodyPr/>
        <a:lstStyle/>
        <a:p>
          <a:r>
            <a:rPr lang="uk-UA" b="1" smtClean="0"/>
            <a:t>культура поведінки</a:t>
          </a:r>
          <a:endParaRPr lang="uk-UA" b="1" dirty="0"/>
        </a:p>
      </dgm:t>
    </dgm:pt>
    <dgm:pt modelId="{B063B816-79E5-433C-819C-E9010E6DEBB0}" type="parTrans" cxnId="{48715C25-A7F7-4B21-9993-10EF02AFBE9B}">
      <dgm:prSet/>
      <dgm:spPr/>
      <dgm:t>
        <a:bodyPr/>
        <a:lstStyle/>
        <a:p>
          <a:endParaRPr lang="uk-UA"/>
        </a:p>
      </dgm:t>
    </dgm:pt>
    <dgm:pt modelId="{9F822BFB-8480-4CFF-8398-94CA49B89272}" type="sibTrans" cxnId="{48715C25-A7F7-4B21-9993-10EF02AFBE9B}">
      <dgm:prSet/>
      <dgm:spPr/>
      <dgm:t>
        <a:bodyPr/>
        <a:lstStyle/>
        <a:p>
          <a:endParaRPr lang="uk-UA"/>
        </a:p>
      </dgm:t>
    </dgm:pt>
    <dgm:pt modelId="{317D3826-C599-4CAB-BB02-6B4B67A0B5D5}" type="pres">
      <dgm:prSet presAssocID="{BB54E414-B70D-4666-A767-5A2DED46D1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D54E0D3-AE98-4ACA-9689-F6C9309EACA6}" type="pres">
      <dgm:prSet presAssocID="{4C2A7015-FBD3-43D5-861B-86039FD00722}" presName="centerShape" presStyleLbl="node0" presStyleIdx="0" presStyleCnt="1"/>
      <dgm:spPr/>
      <dgm:t>
        <a:bodyPr/>
        <a:lstStyle/>
        <a:p>
          <a:endParaRPr lang="uk-UA"/>
        </a:p>
      </dgm:t>
    </dgm:pt>
    <dgm:pt modelId="{A9EB0CAF-D79A-43AD-B55E-14683D331C35}" type="pres">
      <dgm:prSet presAssocID="{38937F91-2A10-4E4F-8AED-135BEF5BC171}" presName="parTrans" presStyleLbl="bgSibTrans2D1" presStyleIdx="0" presStyleCnt="3"/>
      <dgm:spPr/>
      <dgm:t>
        <a:bodyPr/>
        <a:lstStyle/>
        <a:p>
          <a:endParaRPr lang="uk-UA"/>
        </a:p>
      </dgm:t>
    </dgm:pt>
    <dgm:pt modelId="{040168C2-6230-4CB3-A3E1-E5102B3C478C}" type="pres">
      <dgm:prSet presAssocID="{467235BE-7CB2-4B13-89F7-45B34F9250C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A05AFB-69FB-4246-B56D-27F9D05B9F94}" type="pres">
      <dgm:prSet presAssocID="{B063B816-79E5-433C-819C-E9010E6DEBB0}" presName="parTrans" presStyleLbl="bgSibTrans2D1" presStyleIdx="1" presStyleCnt="3"/>
      <dgm:spPr/>
      <dgm:t>
        <a:bodyPr/>
        <a:lstStyle/>
        <a:p>
          <a:endParaRPr lang="uk-UA"/>
        </a:p>
      </dgm:t>
    </dgm:pt>
    <dgm:pt modelId="{D8885C62-2B96-4AD0-B626-B2A5BA89A828}" type="pres">
      <dgm:prSet presAssocID="{3FDA6313-D5C2-4551-A528-99946C0C67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1921E4-108F-4E2F-9220-F1B3E541EAC5}" type="pres">
      <dgm:prSet presAssocID="{C94D506F-48D5-42AA-98F3-9C552904D57B}" presName="parTrans" presStyleLbl="bgSibTrans2D1" presStyleIdx="2" presStyleCnt="3"/>
      <dgm:spPr/>
      <dgm:t>
        <a:bodyPr/>
        <a:lstStyle/>
        <a:p>
          <a:endParaRPr lang="uk-UA"/>
        </a:p>
      </dgm:t>
    </dgm:pt>
    <dgm:pt modelId="{B213232B-AA4A-4D33-9E63-1C153EEB0911}" type="pres">
      <dgm:prSet presAssocID="{39A05295-51EE-4168-99F4-47FAD320D8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726DF15-F506-4D93-A504-84BAA30D2547}" type="presOf" srcId="{C94D506F-48D5-42AA-98F3-9C552904D57B}" destId="{7E1921E4-108F-4E2F-9220-F1B3E541EAC5}" srcOrd="0" destOrd="0" presId="urn:microsoft.com/office/officeart/2005/8/layout/radial4"/>
    <dgm:cxn modelId="{8DF8DF20-6E7B-4DB1-93B9-F1691C033FCF}" type="presOf" srcId="{4C2A7015-FBD3-43D5-861B-86039FD00722}" destId="{BD54E0D3-AE98-4ACA-9689-F6C9309EACA6}" srcOrd="0" destOrd="0" presId="urn:microsoft.com/office/officeart/2005/8/layout/radial4"/>
    <dgm:cxn modelId="{B20A700D-E5F7-4254-864B-72BAA13D9669}" type="presOf" srcId="{38937F91-2A10-4E4F-8AED-135BEF5BC171}" destId="{A9EB0CAF-D79A-43AD-B55E-14683D331C35}" srcOrd="0" destOrd="0" presId="urn:microsoft.com/office/officeart/2005/8/layout/radial4"/>
    <dgm:cxn modelId="{3F379675-36E1-4E48-B8D4-128094043DA1}" type="presOf" srcId="{BB54E414-B70D-4666-A767-5A2DED46D116}" destId="{317D3826-C599-4CAB-BB02-6B4B67A0B5D5}" srcOrd="0" destOrd="0" presId="urn:microsoft.com/office/officeart/2005/8/layout/radial4"/>
    <dgm:cxn modelId="{DD9B41C6-8636-4433-AB98-7B70A8244FD5}" type="presOf" srcId="{467235BE-7CB2-4B13-89F7-45B34F9250C1}" destId="{040168C2-6230-4CB3-A3E1-E5102B3C478C}" srcOrd="0" destOrd="0" presId="urn:microsoft.com/office/officeart/2005/8/layout/radial4"/>
    <dgm:cxn modelId="{96DFE501-435F-40B6-B42A-13EDC1A6886C}" srcId="{4C2A7015-FBD3-43D5-861B-86039FD00722}" destId="{39A05295-51EE-4168-99F4-47FAD320D8A9}" srcOrd="2" destOrd="0" parTransId="{C94D506F-48D5-42AA-98F3-9C552904D57B}" sibTransId="{8E2B72D9-87FA-4710-A853-68A3FB552CAF}"/>
    <dgm:cxn modelId="{6B60A272-3E42-44C2-A05E-F633111C1AF6}" type="presOf" srcId="{B063B816-79E5-433C-819C-E9010E6DEBB0}" destId="{C8A05AFB-69FB-4246-B56D-27F9D05B9F94}" srcOrd="0" destOrd="0" presId="urn:microsoft.com/office/officeart/2005/8/layout/radial4"/>
    <dgm:cxn modelId="{2E801900-DCEF-4B81-87E8-6C9E23DB057E}" srcId="{4C2A7015-FBD3-43D5-861B-86039FD00722}" destId="{467235BE-7CB2-4B13-89F7-45B34F9250C1}" srcOrd="0" destOrd="0" parTransId="{38937F91-2A10-4E4F-8AED-135BEF5BC171}" sibTransId="{5978062B-83DA-4AA7-9DAF-F2C6B7954F99}"/>
    <dgm:cxn modelId="{48715C25-A7F7-4B21-9993-10EF02AFBE9B}" srcId="{4C2A7015-FBD3-43D5-861B-86039FD00722}" destId="{3FDA6313-D5C2-4551-A528-99946C0C67AA}" srcOrd="1" destOrd="0" parTransId="{B063B816-79E5-433C-819C-E9010E6DEBB0}" sibTransId="{9F822BFB-8480-4CFF-8398-94CA49B89272}"/>
    <dgm:cxn modelId="{C28463BD-8CFF-4B61-92C6-92D56E74291F}" type="presOf" srcId="{3FDA6313-D5C2-4551-A528-99946C0C67AA}" destId="{D8885C62-2B96-4AD0-B626-B2A5BA89A828}" srcOrd="0" destOrd="0" presId="urn:microsoft.com/office/officeart/2005/8/layout/radial4"/>
    <dgm:cxn modelId="{81AE3FB6-8A8C-4605-A0CE-5A46BDF73578}" type="presOf" srcId="{39A05295-51EE-4168-99F4-47FAD320D8A9}" destId="{B213232B-AA4A-4D33-9E63-1C153EEB0911}" srcOrd="0" destOrd="0" presId="urn:microsoft.com/office/officeart/2005/8/layout/radial4"/>
    <dgm:cxn modelId="{3A2CDD53-8E75-4E55-80BC-5339DFE624E3}" srcId="{BB54E414-B70D-4666-A767-5A2DED46D116}" destId="{4C2A7015-FBD3-43D5-861B-86039FD00722}" srcOrd="0" destOrd="0" parTransId="{13B1C23E-659A-424C-A59C-EAF3266BCCD4}" sibTransId="{6C9A2D1A-BE24-4023-9E26-DBEF7A425B0E}"/>
    <dgm:cxn modelId="{2DC4DC17-5564-417F-A370-8B212D1E65A2}" type="presParOf" srcId="{317D3826-C599-4CAB-BB02-6B4B67A0B5D5}" destId="{BD54E0D3-AE98-4ACA-9689-F6C9309EACA6}" srcOrd="0" destOrd="0" presId="urn:microsoft.com/office/officeart/2005/8/layout/radial4"/>
    <dgm:cxn modelId="{2A22C300-0881-4BDF-889C-882498CAD2C1}" type="presParOf" srcId="{317D3826-C599-4CAB-BB02-6B4B67A0B5D5}" destId="{A9EB0CAF-D79A-43AD-B55E-14683D331C35}" srcOrd="1" destOrd="0" presId="urn:microsoft.com/office/officeart/2005/8/layout/radial4"/>
    <dgm:cxn modelId="{6EC1A269-3CE5-47C5-90F0-3635F304EA70}" type="presParOf" srcId="{317D3826-C599-4CAB-BB02-6B4B67A0B5D5}" destId="{040168C2-6230-4CB3-A3E1-E5102B3C478C}" srcOrd="2" destOrd="0" presId="urn:microsoft.com/office/officeart/2005/8/layout/radial4"/>
    <dgm:cxn modelId="{1958F582-5414-4E5D-B68E-00E3F3545726}" type="presParOf" srcId="{317D3826-C599-4CAB-BB02-6B4B67A0B5D5}" destId="{C8A05AFB-69FB-4246-B56D-27F9D05B9F94}" srcOrd="3" destOrd="0" presId="urn:microsoft.com/office/officeart/2005/8/layout/radial4"/>
    <dgm:cxn modelId="{DE48738D-8341-42D9-ABF2-66E53D70E48C}" type="presParOf" srcId="{317D3826-C599-4CAB-BB02-6B4B67A0B5D5}" destId="{D8885C62-2B96-4AD0-B626-B2A5BA89A828}" srcOrd="4" destOrd="0" presId="urn:microsoft.com/office/officeart/2005/8/layout/radial4"/>
    <dgm:cxn modelId="{A5A733CB-F3EB-464D-9394-32E4C9292569}" type="presParOf" srcId="{317D3826-C599-4CAB-BB02-6B4B67A0B5D5}" destId="{7E1921E4-108F-4E2F-9220-F1B3E541EAC5}" srcOrd="5" destOrd="0" presId="urn:microsoft.com/office/officeart/2005/8/layout/radial4"/>
    <dgm:cxn modelId="{34446A03-5C99-4231-836F-DB6EA19BD1F7}" type="presParOf" srcId="{317D3826-C599-4CAB-BB02-6B4B67A0B5D5}" destId="{B213232B-AA4A-4D33-9E63-1C153EEB091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85A802-E349-4193-A94A-7C7EA3542A25}" type="doc">
      <dgm:prSet loTypeId="urn:microsoft.com/office/officeart/2005/8/layout/radial5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99BDEFB-0ED5-4D90-A6C3-05EC90BCF337}">
      <dgm:prSet phldrT="[Текст]" custT="1"/>
      <dgm:spPr/>
      <dgm:t>
        <a:bodyPr/>
        <a:lstStyle/>
        <a:p>
          <a:r>
            <a:rPr lang="uk-UA" sz="2000" b="1" i="1" dirty="0" smtClean="0"/>
            <a:t>Типи  взаємодії батьків і дітей</a:t>
          </a:r>
          <a:endParaRPr lang="ru-RU" sz="2000" dirty="0"/>
        </a:p>
      </dgm:t>
    </dgm:pt>
    <dgm:pt modelId="{232BF3DF-1DE4-4FBB-9340-7CC9559E0290}" type="parTrans" cxnId="{9954F3E5-B642-40D4-A308-0AECEB934C11}">
      <dgm:prSet/>
      <dgm:spPr/>
      <dgm:t>
        <a:bodyPr/>
        <a:lstStyle/>
        <a:p>
          <a:endParaRPr lang="ru-RU" sz="1800"/>
        </a:p>
      </dgm:t>
    </dgm:pt>
    <dgm:pt modelId="{9EACAE2C-C1B1-4A84-B9A6-312398CC748D}" type="sibTrans" cxnId="{9954F3E5-B642-40D4-A308-0AECEB934C11}">
      <dgm:prSet/>
      <dgm:spPr/>
      <dgm:t>
        <a:bodyPr/>
        <a:lstStyle/>
        <a:p>
          <a:endParaRPr lang="ru-RU" sz="1800"/>
        </a:p>
      </dgm:t>
    </dgm:pt>
    <dgm:pt modelId="{0913352F-92F5-446F-BAC7-257A26155B24}">
      <dgm:prSet phldrT="[Текст]" custT="1"/>
      <dgm:spPr/>
      <dgm:t>
        <a:bodyPr/>
        <a:lstStyle/>
        <a:p>
          <a:r>
            <a:rPr lang="uk-UA" sz="2000" i="1" dirty="0" err="1" smtClean="0"/>
            <a:t>Любов—пристрасть</a:t>
          </a:r>
          <a:endParaRPr lang="ru-RU" sz="2000" dirty="0"/>
        </a:p>
      </dgm:t>
    </dgm:pt>
    <dgm:pt modelId="{80062960-8497-4B93-9E92-C105CEE5BC5E}" type="parTrans" cxnId="{69F5CF9E-9D33-48A4-8F58-8CB4114000D5}">
      <dgm:prSet custT="1"/>
      <dgm:spPr/>
      <dgm:t>
        <a:bodyPr/>
        <a:lstStyle/>
        <a:p>
          <a:endParaRPr lang="ru-RU" sz="1800"/>
        </a:p>
      </dgm:t>
    </dgm:pt>
    <dgm:pt modelId="{514D1651-8D90-4217-B496-F35D6839C4CB}" type="sibTrans" cxnId="{69F5CF9E-9D33-48A4-8F58-8CB4114000D5}">
      <dgm:prSet/>
      <dgm:spPr/>
      <dgm:t>
        <a:bodyPr/>
        <a:lstStyle/>
        <a:p>
          <a:endParaRPr lang="ru-RU" sz="1800"/>
        </a:p>
      </dgm:t>
    </dgm:pt>
    <dgm:pt modelId="{0C118E00-D5F9-4EFB-8D3E-D7C5AB4E7CFC}">
      <dgm:prSet phldrT="[Текст]" custT="1"/>
      <dgm:spPr/>
      <dgm:t>
        <a:bodyPr/>
        <a:lstStyle/>
        <a:p>
          <a:r>
            <a:rPr lang="uk-UA" sz="2000" i="1" dirty="0" err="1" smtClean="0"/>
            <a:t>Любов—гармонія</a:t>
          </a:r>
          <a:endParaRPr lang="ru-RU" sz="2000" dirty="0"/>
        </a:p>
      </dgm:t>
    </dgm:pt>
    <dgm:pt modelId="{63CE9657-3495-43B8-B3CE-DC0D76F850A9}" type="parTrans" cxnId="{8A851ACB-2A79-41B0-B961-FD6C05A1F7CF}">
      <dgm:prSet custT="1"/>
      <dgm:spPr/>
      <dgm:t>
        <a:bodyPr/>
        <a:lstStyle/>
        <a:p>
          <a:endParaRPr lang="ru-RU" sz="1800"/>
        </a:p>
      </dgm:t>
    </dgm:pt>
    <dgm:pt modelId="{C23BDA4B-DA92-425F-90B0-700FEF33AEFD}" type="sibTrans" cxnId="{8A851ACB-2A79-41B0-B961-FD6C05A1F7CF}">
      <dgm:prSet/>
      <dgm:spPr/>
      <dgm:t>
        <a:bodyPr/>
        <a:lstStyle/>
        <a:p>
          <a:endParaRPr lang="ru-RU" sz="1800"/>
        </a:p>
      </dgm:t>
    </dgm:pt>
    <dgm:pt modelId="{000062C0-ECC5-48C6-9D2B-9EAB0226A45E}">
      <dgm:prSet phldrT="[Текст]" custT="1"/>
      <dgm:spPr/>
      <dgm:t>
        <a:bodyPr/>
        <a:lstStyle/>
        <a:p>
          <a:r>
            <a:rPr lang="uk-UA" sz="2000" i="1" dirty="0" err="1" smtClean="0"/>
            <a:t>Любов—марно</a:t>
          </a:r>
          <a:r>
            <a:rPr lang="uk-UA" sz="2000" i="1" spc="-100" baseline="0" dirty="0" err="1" smtClean="0"/>
            <a:t>сл</a:t>
          </a:r>
          <a:r>
            <a:rPr lang="uk-UA" sz="2000" i="1" dirty="0" err="1" smtClean="0"/>
            <a:t>авство</a:t>
          </a:r>
          <a:endParaRPr lang="ru-RU" sz="2000" dirty="0"/>
        </a:p>
      </dgm:t>
    </dgm:pt>
    <dgm:pt modelId="{A41B7981-9D36-44D1-8A15-6A34D87EC2FF}" type="parTrans" cxnId="{A863E939-2BBE-4DC6-911D-13590639985C}">
      <dgm:prSet custT="1"/>
      <dgm:spPr/>
      <dgm:t>
        <a:bodyPr/>
        <a:lstStyle/>
        <a:p>
          <a:endParaRPr lang="ru-RU" sz="1800"/>
        </a:p>
      </dgm:t>
    </dgm:pt>
    <dgm:pt modelId="{F239E23C-88D4-4FA0-AAEE-9D483BA389E1}" type="sibTrans" cxnId="{A863E939-2BBE-4DC6-911D-13590639985C}">
      <dgm:prSet/>
      <dgm:spPr/>
      <dgm:t>
        <a:bodyPr/>
        <a:lstStyle/>
        <a:p>
          <a:endParaRPr lang="ru-RU" sz="1800"/>
        </a:p>
      </dgm:t>
    </dgm:pt>
    <dgm:pt modelId="{F0C67186-F4FF-4765-A1A8-35D5CC24AA59}">
      <dgm:prSet phldrT="[Текст]" custT="1"/>
      <dgm:spPr/>
      <dgm:t>
        <a:bodyPr/>
        <a:lstStyle/>
        <a:p>
          <a:r>
            <a:rPr lang="uk-UA" sz="2000" i="1" dirty="0" err="1" smtClean="0"/>
            <a:t>Любов—конфлікт</a:t>
          </a:r>
          <a:endParaRPr lang="ru-RU" sz="2000" dirty="0"/>
        </a:p>
      </dgm:t>
    </dgm:pt>
    <dgm:pt modelId="{36ADFF91-A8C7-42CA-8050-630AFB27FBC1}" type="parTrans" cxnId="{EEF7F49D-C706-437D-A692-4066697C16F5}">
      <dgm:prSet custT="1"/>
      <dgm:spPr/>
      <dgm:t>
        <a:bodyPr/>
        <a:lstStyle/>
        <a:p>
          <a:endParaRPr lang="ru-RU" sz="1800"/>
        </a:p>
      </dgm:t>
    </dgm:pt>
    <dgm:pt modelId="{92241571-E264-4E7E-B113-19B184FB95A3}" type="sibTrans" cxnId="{EEF7F49D-C706-437D-A692-4066697C16F5}">
      <dgm:prSet/>
      <dgm:spPr/>
      <dgm:t>
        <a:bodyPr/>
        <a:lstStyle/>
        <a:p>
          <a:endParaRPr lang="ru-RU" sz="1800"/>
        </a:p>
      </dgm:t>
    </dgm:pt>
    <dgm:pt modelId="{D15C3892-213B-45E4-AF77-7C04F7641E34}" type="pres">
      <dgm:prSet presAssocID="{CC85A802-E349-4193-A94A-7C7EA3542A2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52918E-51C5-409F-A854-23A50D026787}" type="pres">
      <dgm:prSet presAssocID="{899BDEFB-0ED5-4D90-A6C3-05EC90BCF337}" presName="centerShape" presStyleLbl="node0" presStyleIdx="0" presStyleCnt="1"/>
      <dgm:spPr/>
      <dgm:t>
        <a:bodyPr/>
        <a:lstStyle/>
        <a:p>
          <a:endParaRPr lang="ru-RU"/>
        </a:p>
      </dgm:t>
    </dgm:pt>
    <dgm:pt modelId="{71708741-5C0F-4A32-9058-3F5FEA80F8B8}" type="pres">
      <dgm:prSet presAssocID="{80062960-8497-4B93-9E92-C105CEE5BC5E}" presName="parTrans" presStyleLbl="sibTrans2D1" presStyleIdx="0" presStyleCnt="4"/>
      <dgm:spPr/>
      <dgm:t>
        <a:bodyPr/>
        <a:lstStyle/>
        <a:p>
          <a:endParaRPr lang="ru-RU"/>
        </a:p>
      </dgm:t>
    </dgm:pt>
    <dgm:pt modelId="{A1B3C44C-C862-43CA-BA59-292C8FE789E1}" type="pres">
      <dgm:prSet presAssocID="{80062960-8497-4B93-9E92-C105CEE5BC5E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A1E8396-3D74-4E0A-BC7A-5E6D129A2F4C}" type="pres">
      <dgm:prSet presAssocID="{0913352F-92F5-446F-BAC7-257A26155B24}" presName="node" presStyleLbl="node1" presStyleIdx="0" presStyleCnt="4" custScaleX="143713" custScaleY="112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66C43-4CB9-40CA-8620-CF0F92827633}" type="pres">
      <dgm:prSet presAssocID="{63CE9657-3495-43B8-B3CE-DC0D76F850A9}" presName="parTrans" presStyleLbl="sibTrans2D1" presStyleIdx="1" presStyleCnt="4"/>
      <dgm:spPr/>
      <dgm:t>
        <a:bodyPr/>
        <a:lstStyle/>
        <a:p>
          <a:endParaRPr lang="ru-RU"/>
        </a:p>
      </dgm:t>
    </dgm:pt>
    <dgm:pt modelId="{E32D9C50-24B0-4F5D-9098-AA90F1A29A51}" type="pres">
      <dgm:prSet presAssocID="{63CE9657-3495-43B8-B3CE-DC0D76F850A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79E6E70-E2F5-42B7-9B27-64BCCE99EDCF}" type="pres">
      <dgm:prSet presAssocID="{0C118E00-D5F9-4EFB-8D3E-D7C5AB4E7CFC}" presName="node" presStyleLbl="node1" presStyleIdx="1" presStyleCnt="4" custScaleX="143713" custScaleY="112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2AB55-C4F4-4900-8EDF-B93758152DFE}" type="pres">
      <dgm:prSet presAssocID="{A41B7981-9D36-44D1-8A15-6A34D87EC2FF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3A81D0B-4C23-4E99-8158-BC01CAC733A6}" type="pres">
      <dgm:prSet presAssocID="{A41B7981-9D36-44D1-8A15-6A34D87EC2FF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D812F0B2-CB7B-4B0A-8671-4B6609C525E9}" type="pres">
      <dgm:prSet presAssocID="{000062C0-ECC5-48C6-9D2B-9EAB0226A45E}" presName="node" presStyleLbl="node1" presStyleIdx="2" presStyleCnt="4" custScaleX="143713" custScaleY="112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70B90-F6EB-411D-ABF5-5D4C3196021B}" type="pres">
      <dgm:prSet presAssocID="{36ADFF91-A8C7-42CA-8050-630AFB27FBC1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D1011E4-21DB-4969-9344-76C1BEC97091}" type="pres">
      <dgm:prSet presAssocID="{36ADFF91-A8C7-42CA-8050-630AFB27FBC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1B138FB-4EB2-4DEB-B389-4FCB849157EA}" type="pres">
      <dgm:prSet presAssocID="{F0C67186-F4FF-4765-A1A8-35D5CC24AA59}" presName="node" presStyleLbl="node1" presStyleIdx="3" presStyleCnt="4" custScaleX="143713" custScaleY="112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00320-DC14-4DAD-81CA-BF803C7017B4}" type="presOf" srcId="{63CE9657-3495-43B8-B3CE-DC0D76F850A9}" destId="{E32D9C50-24B0-4F5D-9098-AA90F1A29A51}" srcOrd="1" destOrd="0" presId="urn:microsoft.com/office/officeart/2005/8/layout/radial5"/>
    <dgm:cxn modelId="{D9D1B37D-88C4-40FF-8D99-BA9C034C2B05}" type="presOf" srcId="{0C118E00-D5F9-4EFB-8D3E-D7C5AB4E7CFC}" destId="{879E6E70-E2F5-42B7-9B27-64BCCE99EDCF}" srcOrd="0" destOrd="0" presId="urn:microsoft.com/office/officeart/2005/8/layout/radial5"/>
    <dgm:cxn modelId="{61D4CD88-3ED3-400A-AD48-7B538FAD88F7}" type="presOf" srcId="{000062C0-ECC5-48C6-9D2B-9EAB0226A45E}" destId="{D812F0B2-CB7B-4B0A-8671-4B6609C525E9}" srcOrd="0" destOrd="0" presId="urn:microsoft.com/office/officeart/2005/8/layout/radial5"/>
    <dgm:cxn modelId="{A863E939-2BBE-4DC6-911D-13590639985C}" srcId="{899BDEFB-0ED5-4D90-A6C3-05EC90BCF337}" destId="{000062C0-ECC5-48C6-9D2B-9EAB0226A45E}" srcOrd="2" destOrd="0" parTransId="{A41B7981-9D36-44D1-8A15-6A34D87EC2FF}" sibTransId="{F239E23C-88D4-4FA0-AAEE-9D483BA389E1}"/>
    <dgm:cxn modelId="{F844F73A-7678-4807-8E0B-AC320CC66ABC}" type="presOf" srcId="{F0C67186-F4FF-4765-A1A8-35D5CC24AA59}" destId="{71B138FB-4EB2-4DEB-B389-4FCB849157EA}" srcOrd="0" destOrd="0" presId="urn:microsoft.com/office/officeart/2005/8/layout/radial5"/>
    <dgm:cxn modelId="{9D52D64B-E7CD-47FA-9953-25BCDF5601EA}" type="presOf" srcId="{A41B7981-9D36-44D1-8A15-6A34D87EC2FF}" destId="{F3A81D0B-4C23-4E99-8158-BC01CAC733A6}" srcOrd="1" destOrd="0" presId="urn:microsoft.com/office/officeart/2005/8/layout/radial5"/>
    <dgm:cxn modelId="{E7F99169-03A6-4E35-9154-97054DE5DBB1}" type="presOf" srcId="{80062960-8497-4B93-9E92-C105CEE5BC5E}" destId="{A1B3C44C-C862-43CA-BA59-292C8FE789E1}" srcOrd="1" destOrd="0" presId="urn:microsoft.com/office/officeart/2005/8/layout/radial5"/>
    <dgm:cxn modelId="{4D57A9A2-D9FF-4E58-9F65-EF37BB3E650F}" type="presOf" srcId="{CC85A802-E349-4193-A94A-7C7EA3542A25}" destId="{D15C3892-213B-45E4-AF77-7C04F7641E34}" srcOrd="0" destOrd="0" presId="urn:microsoft.com/office/officeart/2005/8/layout/radial5"/>
    <dgm:cxn modelId="{B6681194-1093-4604-83CA-A262F7E174B7}" type="presOf" srcId="{80062960-8497-4B93-9E92-C105CEE5BC5E}" destId="{71708741-5C0F-4A32-9058-3F5FEA80F8B8}" srcOrd="0" destOrd="0" presId="urn:microsoft.com/office/officeart/2005/8/layout/radial5"/>
    <dgm:cxn modelId="{9954F3E5-B642-40D4-A308-0AECEB934C11}" srcId="{CC85A802-E349-4193-A94A-7C7EA3542A25}" destId="{899BDEFB-0ED5-4D90-A6C3-05EC90BCF337}" srcOrd="0" destOrd="0" parTransId="{232BF3DF-1DE4-4FBB-9340-7CC9559E0290}" sibTransId="{9EACAE2C-C1B1-4A84-B9A6-312398CC748D}"/>
    <dgm:cxn modelId="{FB64788B-8A07-4D15-AF87-8567B74E4A18}" type="presOf" srcId="{0913352F-92F5-446F-BAC7-257A26155B24}" destId="{AA1E8396-3D74-4E0A-BC7A-5E6D129A2F4C}" srcOrd="0" destOrd="0" presId="urn:microsoft.com/office/officeart/2005/8/layout/radial5"/>
    <dgm:cxn modelId="{EEEC5BF0-3E00-4A4E-A82F-C3026BD3325B}" type="presOf" srcId="{36ADFF91-A8C7-42CA-8050-630AFB27FBC1}" destId="{CD1011E4-21DB-4969-9344-76C1BEC97091}" srcOrd="1" destOrd="0" presId="urn:microsoft.com/office/officeart/2005/8/layout/radial5"/>
    <dgm:cxn modelId="{8A851ACB-2A79-41B0-B961-FD6C05A1F7CF}" srcId="{899BDEFB-0ED5-4D90-A6C3-05EC90BCF337}" destId="{0C118E00-D5F9-4EFB-8D3E-D7C5AB4E7CFC}" srcOrd="1" destOrd="0" parTransId="{63CE9657-3495-43B8-B3CE-DC0D76F850A9}" sibTransId="{C23BDA4B-DA92-425F-90B0-700FEF33AEFD}"/>
    <dgm:cxn modelId="{5C8641A4-0E89-4CB4-9EF5-5BD78FE5F9F8}" type="presOf" srcId="{36ADFF91-A8C7-42CA-8050-630AFB27FBC1}" destId="{ADB70B90-F6EB-411D-ABF5-5D4C3196021B}" srcOrd="0" destOrd="0" presId="urn:microsoft.com/office/officeart/2005/8/layout/radial5"/>
    <dgm:cxn modelId="{BBD8E85A-DCCE-4782-888A-246A1C0B2D39}" type="presOf" srcId="{899BDEFB-0ED5-4D90-A6C3-05EC90BCF337}" destId="{3652918E-51C5-409F-A854-23A50D026787}" srcOrd="0" destOrd="0" presId="urn:microsoft.com/office/officeart/2005/8/layout/radial5"/>
    <dgm:cxn modelId="{A9D5BEC6-50DD-4828-B263-4616A60D7CA4}" type="presOf" srcId="{63CE9657-3495-43B8-B3CE-DC0D76F850A9}" destId="{A7266C43-4CB9-40CA-8620-CF0F92827633}" srcOrd="0" destOrd="0" presId="urn:microsoft.com/office/officeart/2005/8/layout/radial5"/>
    <dgm:cxn modelId="{EEF7F49D-C706-437D-A692-4066697C16F5}" srcId="{899BDEFB-0ED5-4D90-A6C3-05EC90BCF337}" destId="{F0C67186-F4FF-4765-A1A8-35D5CC24AA59}" srcOrd="3" destOrd="0" parTransId="{36ADFF91-A8C7-42CA-8050-630AFB27FBC1}" sibTransId="{92241571-E264-4E7E-B113-19B184FB95A3}"/>
    <dgm:cxn modelId="{69F5CF9E-9D33-48A4-8F58-8CB4114000D5}" srcId="{899BDEFB-0ED5-4D90-A6C3-05EC90BCF337}" destId="{0913352F-92F5-446F-BAC7-257A26155B24}" srcOrd="0" destOrd="0" parTransId="{80062960-8497-4B93-9E92-C105CEE5BC5E}" sibTransId="{514D1651-8D90-4217-B496-F35D6839C4CB}"/>
    <dgm:cxn modelId="{190970F2-B327-44EC-954C-2460087E054D}" type="presOf" srcId="{A41B7981-9D36-44D1-8A15-6A34D87EC2FF}" destId="{D682AB55-C4F4-4900-8EDF-B93758152DFE}" srcOrd="0" destOrd="0" presId="urn:microsoft.com/office/officeart/2005/8/layout/radial5"/>
    <dgm:cxn modelId="{838B62D8-90C5-4460-86FE-25495D2CE1A1}" type="presParOf" srcId="{D15C3892-213B-45E4-AF77-7C04F7641E34}" destId="{3652918E-51C5-409F-A854-23A50D026787}" srcOrd="0" destOrd="0" presId="urn:microsoft.com/office/officeart/2005/8/layout/radial5"/>
    <dgm:cxn modelId="{23C39004-3412-4EB3-9617-553C551E2BC7}" type="presParOf" srcId="{D15C3892-213B-45E4-AF77-7C04F7641E34}" destId="{71708741-5C0F-4A32-9058-3F5FEA80F8B8}" srcOrd="1" destOrd="0" presId="urn:microsoft.com/office/officeart/2005/8/layout/radial5"/>
    <dgm:cxn modelId="{82CA4892-B0D2-4F43-A9D4-3CBA71F265CD}" type="presParOf" srcId="{71708741-5C0F-4A32-9058-3F5FEA80F8B8}" destId="{A1B3C44C-C862-43CA-BA59-292C8FE789E1}" srcOrd="0" destOrd="0" presId="urn:microsoft.com/office/officeart/2005/8/layout/radial5"/>
    <dgm:cxn modelId="{15D5BE09-E352-43CD-854A-0D6504349721}" type="presParOf" srcId="{D15C3892-213B-45E4-AF77-7C04F7641E34}" destId="{AA1E8396-3D74-4E0A-BC7A-5E6D129A2F4C}" srcOrd="2" destOrd="0" presId="urn:microsoft.com/office/officeart/2005/8/layout/radial5"/>
    <dgm:cxn modelId="{46A6E720-B0A1-43C8-98E3-F045A6C24DEB}" type="presParOf" srcId="{D15C3892-213B-45E4-AF77-7C04F7641E34}" destId="{A7266C43-4CB9-40CA-8620-CF0F92827633}" srcOrd="3" destOrd="0" presId="urn:microsoft.com/office/officeart/2005/8/layout/radial5"/>
    <dgm:cxn modelId="{0A76CEC5-6820-4F1A-8EDF-C33F3AEC2C8B}" type="presParOf" srcId="{A7266C43-4CB9-40CA-8620-CF0F92827633}" destId="{E32D9C50-24B0-4F5D-9098-AA90F1A29A51}" srcOrd="0" destOrd="0" presId="urn:microsoft.com/office/officeart/2005/8/layout/radial5"/>
    <dgm:cxn modelId="{4FBB8273-4972-4E52-98E2-E6C3AD282989}" type="presParOf" srcId="{D15C3892-213B-45E4-AF77-7C04F7641E34}" destId="{879E6E70-E2F5-42B7-9B27-64BCCE99EDCF}" srcOrd="4" destOrd="0" presId="urn:microsoft.com/office/officeart/2005/8/layout/radial5"/>
    <dgm:cxn modelId="{1FFC9CCC-D7F5-44BA-8A30-06248BE14513}" type="presParOf" srcId="{D15C3892-213B-45E4-AF77-7C04F7641E34}" destId="{D682AB55-C4F4-4900-8EDF-B93758152DFE}" srcOrd="5" destOrd="0" presId="urn:microsoft.com/office/officeart/2005/8/layout/radial5"/>
    <dgm:cxn modelId="{9125B2A8-6C5C-49A1-83B0-4D20942CD3ED}" type="presParOf" srcId="{D682AB55-C4F4-4900-8EDF-B93758152DFE}" destId="{F3A81D0B-4C23-4E99-8158-BC01CAC733A6}" srcOrd="0" destOrd="0" presId="urn:microsoft.com/office/officeart/2005/8/layout/radial5"/>
    <dgm:cxn modelId="{F12D9AE9-26A4-4828-B675-3513903549E9}" type="presParOf" srcId="{D15C3892-213B-45E4-AF77-7C04F7641E34}" destId="{D812F0B2-CB7B-4B0A-8671-4B6609C525E9}" srcOrd="6" destOrd="0" presId="urn:microsoft.com/office/officeart/2005/8/layout/radial5"/>
    <dgm:cxn modelId="{940B9F16-6A1A-4DDD-99D5-DC9432D59F2C}" type="presParOf" srcId="{D15C3892-213B-45E4-AF77-7C04F7641E34}" destId="{ADB70B90-F6EB-411D-ABF5-5D4C3196021B}" srcOrd="7" destOrd="0" presId="urn:microsoft.com/office/officeart/2005/8/layout/radial5"/>
    <dgm:cxn modelId="{ADABD52E-DB4C-44D2-A51F-3B76F3C0F866}" type="presParOf" srcId="{ADB70B90-F6EB-411D-ABF5-5D4C3196021B}" destId="{CD1011E4-21DB-4969-9344-76C1BEC97091}" srcOrd="0" destOrd="0" presId="urn:microsoft.com/office/officeart/2005/8/layout/radial5"/>
    <dgm:cxn modelId="{5B4EB1DB-C4AC-4F8B-964F-3DDEE30BC075}" type="presParOf" srcId="{D15C3892-213B-45E4-AF77-7C04F7641E34}" destId="{71B138FB-4EB2-4DEB-B389-4FCB849157E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78E73-D56D-404D-B269-88B97D645D24}" type="doc">
      <dgm:prSet loTypeId="urn:microsoft.com/office/officeart/2005/8/layout/target3" loCatId="list" qsTypeId="urn:microsoft.com/office/officeart/2005/8/quickstyle/3d3" qsCatId="3D" csTypeId="urn:microsoft.com/office/officeart/2005/8/colors/colorful5" csCatId="colorful" phldr="1"/>
      <dgm:spPr/>
    </dgm:pt>
    <dgm:pt modelId="{22162716-F2E7-4BA3-BD57-0D22C44AE978}">
      <dgm:prSet phldrT="[Текст]"/>
      <dgm:spPr/>
      <dgm:t>
        <a:bodyPr/>
        <a:lstStyle/>
        <a:p>
          <a:r>
            <a:rPr lang="uk-UA" dirty="0" smtClean="0"/>
            <a:t>Когнітивний</a:t>
          </a:r>
          <a:endParaRPr lang="uk-UA" dirty="0"/>
        </a:p>
      </dgm:t>
    </dgm:pt>
    <dgm:pt modelId="{FCA59E59-8AF6-4A8F-9A44-454552903FF3}" type="parTrans" cxnId="{79E62B2E-72DF-4DCA-B33B-B74F5F029939}">
      <dgm:prSet/>
      <dgm:spPr/>
      <dgm:t>
        <a:bodyPr/>
        <a:lstStyle/>
        <a:p>
          <a:endParaRPr lang="uk-UA"/>
        </a:p>
      </dgm:t>
    </dgm:pt>
    <dgm:pt modelId="{C46CD66D-A37E-437C-BCE6-CFAB2C6D32EC}" type="sibTrans" cxnId="{79E62B2E-72DF-4DCA-B33B-B74F5F029939}">
      <dgm:prSet/>
      <dgm:spPr/>
      <dgm:t>
        <a:bodyPr/>
        <a:lstStyle/>
        <a:p>
          <a:endParaRPr lang="uk-UA"/>
        </a:p>
      </dgm:t>
    </dgm:pt>
    <dgm:pt modelId="{0AF6C60E-BAB0-496D-B4FA-609C5605F06E}">
      <dgm:prSet phldrT="[Текст]"/>
      <dgm:spPr/>
      <dgm:t>
        <a:bodyPr/>
        <a:lstStyle/>
        <a:p>
          <a:r>
            <a:rPr lang="uk-UA" dirty="0" smtClean="0"/>
            <a:t>Регулятивний </a:t>
          </a:r>
          <a:endParaRPr lang="uk-UA" dirty="0"/>
        </a:p>
      </dgm:t>
    </dgm:pt>
    <dgm:pt modelId="{09698128-18FA-45A7-AAE1-189EF61425EF}" type="parTrans" cxnId="{B9492C41-0E30-4200-B664-7D3E3069A059}">
      <dgm:prSet/>
      <dgm:spPr/>
      <dgm:t>
        <a:bodyPr/>
        <a:lstStyle/>
        <a:p>
          <a:endParaRPr lang="uk-UA"/>
        </a:p>
      </dgm:t>
    </dgm:pt>
    <dgm:pt modelId="{F729F55C-381E-4544-8928-57DFD9B56832}" type="sibTrans" cxnId="{B9492C41-0E30-4200-B664-7D3E3069A059}">
      <dgm:prSet/>
      <dgm:spPr/>
      <dgm:t>
        <a:bodyPr/>
        <a:lstStyle/>
        <a:p>
          <a:endParaRPr lang="uk-UA"/>
        </a:p>
      </dgm:t>
    </dgm:pt>
    <dgm:pt modelId="{DE84BD11-A6D2-4454-899E-AB97F96AC336}">
      <dgm:prSet phldrT="[Текст]"/>
      <dgm:spPr/>
      <dgm:t>
        <a:bodyPr/>
        <a:lstStyle/>
        <a:p>
          <a:r>
            <a:rPr lang="uk-UA" dirty="0" err="1" smtClean="0"/>
            <a:t>Діяльнісно-практичний</a:t>
          </a:r>
          <a:endParaRPr lang="uk-UA" dirty="0"/>
        </a:p>
      </dgm:t>
    </dgm:pt>
    <dgm:pt modelId="{66FA3653-18DF-4043-B76A-EEDC4A63CC67}" type="parTrans" cxnId="{8E1DB40E-E0B1-4DE4-AB8C-D421BC39CE2C}">
      <dgm:prSet/>
      <dgm:spPr/>
      <dgm:t>
        <a:bodyPr/>
        <a:lstStyle/>
        <a:p>
          <a:endParaRPr lang="uk-UA"/>
        </a:p>
      </dgm:t>
    </dgm:pt>
    <dgm:pt modelId="{C6A3D852-3728-4D61-81BE-86108E0FA4DE}" type="sibTrans" cxnId="{8E1DB40E-E0B1-4DE4-AB8C-D421BC39CE2C}">
      <dgm:prSet/>
      <dgm:spPr/>
      <dgm:t>
        <a:bodyPr/>
        <a:lstStyle/>
        <a:p>
          <a:endParaRPr lang="uk-UA"/>
        </a:p>
      </dgm:t>
    </dgm:pt>
    <dgm:pt modelId="{E27F74C8-D550-4B90-AF25-563CF1EC6162}">
      <dgm:prSet/>
      <dgm:spPr/>
      <dgm:t>
        <a:bodyPr/>
        <a:lstStyle/>
        <a:p>
          <a:r>
            <a:rPr lang="uk-UA" dirty="0" err="1" smtClean="0"/>
            <a:t>Саморегулятивний</a:t>
          </a:r>
          <a:r>
            <a:rPr lang="uk-UA" dirty="0" smtClean="0"/>
            <a:t> </a:t>
          </a:r>
          <a:endParaRPr lang="uk-UA" dirty="0"/>
        </a:p>
      </dgm:t>
    </dgm:pt>
    <dgm:pt modelId="{A8E95960-2DF5-49D5-9840-18AF738C17E4}" type="parTrans" cxnId="{A6ABF156-54FC-415C-B0AE-8C24F9544A13}">
      <dgm:prSet/>
      <dgm:spPr/>
      <dgm:t>
        <a:bodyPr/>
        <a:lstStyle/>
        <a:p>
          <a:endParaRPr lang="uk-UA"/>
        </a:p>
      </dgm:t>
    </dgm:pt>
    <dgm:pt modelId="{7AA7F9B9-4F9A-4B92-9793-33B09E3C4FD8}" type="sibTrans" cxnId="{A6ABF156-54FC-415C-B0AE-8C24F9544A13}">
      <dgm:prSet/>
      <dgm:spPr/>
      <dgm:t>
        <a:bodyPr/>
        <a:lstStyle/>
        <a:p>
          <a:endParaRPr lang="uk-UA"/>
        </a:p>
      </dgm:t>
    </dgm:pt>
    <dgm:pt modelId="{0C1B5063-534E-4205-9C76-8E2AAA98A384}">
      <dgm:prSet/>
      <dgm:spPr/>
      <dgm:t>
        <a:bodyPr/>
        <a:lstStyle/>
        <a:p>
          <a:r>
            <a:rPr lang="uk-UA" dirty="0" smtClean="0"/>
            <a:t>Емоційно-мотиваційний</a:t>
          </a:r>
          <a:endParaRPr lang="uk-UA" dirty="0"/>
        </a:p>
      </dgm:t>
    </dgm:pt>
    <dgm:pt modelId="{63D9C3C5-69FD-40AA-A55B-76C38B998C2D}" type="parTrans" cxnId="{3F07AB7B-F75E-4883-8875-D7D1AC970FF3}">
      <dgm:prSet/>
      <dgm:spPr/>
      <dgm:t>
        <a:bodyPr/>
        <a:lstStyle/>
        <a:p>
          <a:endParaRPr lang="uk-UA"/>
        </a:p>
      </dgm:t>
    </dgm:pt>
    <dgm:pt modelId="{CD6CA5ED-AF01-4016-B400-52B58DCCF83E}" type="sibTrans" cxnId="{3F07AB7B-F75E-4883-8875-D7D1AC970FF3}">
      <dgm:prSet/>
      <dgm:spPr/>
      <dgm:t>
        <a:bodyPr/>
        <a:lstStyle/>
        <a:p>
          <a:endParaRPr lang="uk-UA"/>
        </a:p>
      </dgm:t>
    </dgm:pt>
    <dgm:pt modelId="{1E8AEFEA-2BBB-46E4-AAAC-08D881E93AB0}" type="pres">
      <dgm:prSet presAssocID="{B7178E73-D56D-404D-B269-88B97D645D2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38E0F58-69A9-4AF5-A3D9-B2959D88A5C6}" type="pres">
      <dgm:prSet presAssocID="{22162716-F2E7-4BA3-BD57-0D22C44AE978}" presName="circle1" presStyleLbl="node1" presStyleIdx="0" presStyleCnt="5"/>
      <dgm:spPr/>
    </dgm:pt>
    <dgm:pt modelId="{15B41668-BB66-4319-852B-7BAC23883614}" type="pres">
      <dgm:prSet presAssocID="{22162716-F2E7-4BA3-BD57-0D22C44AE978}" presName="space" presStyleCnt="0"/>
      <dgm:spPr/>
    </dgm:pt>
    <dgm:pt modelId="{345B32ED-A165-4E76-8C1B-468580802854}" type="pres">
      <dgm:prSet presAssocID="{22162716-F2E7-4BA3-BD57-0D22C44AE978}" presName="rect1" presStyleLbl="alignAcc1" presStyleIdx="0" presStyleCnt="5"/>
      <dgm:spPr/>
      <dgm:t>
        <a:bodyPr/>
        <a:lstStyle/>
        <a:p>
          <a:endParaRPr lang="uk-UA"/>
        </a:p>
      </dgm:t>
    </dgm:pt>
    <dgm:pt modelId="{C5C2D063-94C3-409B-B2DB-1D0936A17C96}" type="pres">
      <dgm:prSet presAssocID="{0C1B5063-534E-4205-9C76-8E2AAA98A384}" presName="vertSpace2" presStyleLbl="node1" presStyleIdx="0" presStyleCnt="5"/>
      <dgm:spPr/>
    </dgm:pt>
    <dgm:pt modelId="{CC1808CD-C6B1-45ED-9409-6F6835254EF5}" type="pres">
      <dgm:prSet presAssocID="{0C1B5063-534E-4205-9C76-8E2AAA98A384}" presName="circle2" presStyleLbl="node1" presStyleIdx="1" presStyleCnt="5"/>
      <dgm:spPr/>
    </dgm:pt>
    <dgm:pt modelId="{C9E66661-5ECB-446E-9F04-B6AFCA5500F3}" type="pres">
      <dgm:prSet presAssocID="{0C1B5063-534E-4205-9C76-8E2AAA98A384}" presName="rect2" presStyleLbl="alignAcc1" presStyleIdx="1" presStyleCnt="5"/>
      <dgm:spPr/>
      <dgm:t>
        <a:bodyPr/>
        <a:lstStyle/>
        <a:p>
          <a:endParaRPr lang="uk-UA"/>
        </a:p>
      </dgm:t>
    </dgm:pt>
    <dgm:pt modelId="{7919A803-7B98-4AE0-AFAA-ABD7D2E7C27B}" type="pres">
      <dgm:prSet presAssocID="{0AF6C60E-BAB0-496D-B4FA-609C5605F06E}" presName="vertSpace3" presStyleLbl="node1" presStyleIdx="1" presStyleCnt="5"/>
      <dgm:spPr/>
    </dgm:pt>
    <dgm:pt modelId="{AEC77C88-123F-4E4A-8DAF-986369050633}" type="pres">
      <dgm:prSet presAssocID="{0AF6C60E-BAB0-496D-B4FA-609C5605F06E}" presName="circle3" presStyleLbl="node1" presStyleIdx="2" presStyleCnt="5"/>
      <dgm:spPr/>
    </dgm:pt>
    <dgm:pt modelId="{7C7D0DA2-AA74-4572-9948-8C45D4C0E3F1}" type="pres">
      <dgm:prSet presAssocID="{0AF6C60E-BAB0-496D-B4FA-609C5605F06E}" presName="rect3" presStyleLbl="alignAcc1" presStyleIdx="2" presStyleCnt="5"/>
      <dgm:spPr/>
      <dgm:t>
        <a:bodyPr/>
        <a:lstStyle/>
        <a:p>
          <a:endParaRPr lang="uk-UA"/>
        </a:p>
      </dgm:t>
    </dgm:pt>
    <dgm:pt modelId="{A35E4612-8007-4494-942D-319EEA36893B}" type="pres">
      <dgm:prSet presAssocID="{DE84BD11-A6D2-4454-899E-AB97F96AC336}" presName="vertSpace4" presStyleLbl="node1" presStyleIdx="2" presStyleCnt="5"/>
      <dgm:spPr/>
    </dgm:pt>
    <dgm:pt modelId="{F8C2CBF7-5C37-4BE4-B58E-053E6FFEF1E5}" type="pres">
      <dgm:prSet presAssocID="{DE84BD11-A6D2-4454-899E-AB97F96AC336}" presName="circle4" presStyleLbl="node1" presStyleIdx="3" presStyleCnt="5"/>
      <dgm:spPr/>
    </dgm:pt>
    <dgm:pt modelId="{7FAB62E8-94D2-4455-810B-2DD51D0B1363}" type="pres">
      <dgm:prSet presAssocID="{DE84BD11-A6D2-4454-899E-AB97F96AC336}" presName="rect4" presStyleLbl="alignAcc1" presStyleIdx="3" presStyleCnt="5"/>
      <dgm:spPr/>
      <dgm:t>
        <a:bodyPr/>
        <a:lstStyle/>
        <a:p>
          <a:endParaRPr lang="uk-UA"/>
        </a:p>
      </dgm:t>
    </dgm:pt>
    <dgm:pt modelId="{DD357E56-F853-4418-908F-656AAD33E8C9}" type="pres">
      <dgm:prSet presAssocID="{E27F74C8-D550-4B90-AF25-563CF1EC6162}" presName="vertSpace5" presStyleLbl="node1" presStyleIdx="3" presStyleCnt="5"/>
      <dgm:spPr/>
    </dgm:pt>
    <dgm:pt modelId="{633290FB-5F0E-4998-9D09-F67CB6FF3479}" type="pres">
      <dgm:prSet presAssocID="{E27F74C8-D550-4B90-AF25-563CF1EC6162}" presName="circle5" presStyleLbl="node1" presStyleIdx="4" presStyleCnt="5"/>
      <dgm:spPr/>
    </dgm:pt>
    <dgm:pt modelId="{26747DC0-E5D1-49C2-A7FD-97165FBE32FE}" type="pres">
      <dgm:prSet presAssocID="{E27F74C8-D550-4B90-AF25-563CF1EC6162}" presName="rect5" presStyleLbl="alignAcc1" presStyleIdx="4" presStyleCnt="5"/>
      <dgm:spPr/>
      <dgm:t>
        <a:bodyPr/>
        <a:lstStyle/>
        <a:p>
          <a:endParaRPr lang="uk-UA"/>
        </a:p>
      </dgm:t>
    </dgm:pt>
    <dgm:pt modelId="{2F7F093B-8664-436C-AF0C-BC1FB27EB0C1}" type="pres">
      <dgm:prSet presAssocID="{22162716-F2E7-4BA3-BD57-0D22C44AE978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7B7CF3-BD9B-4B92-A4F4-465611C77695}" type="pres">
      <dgm:prSet presAssocID="{0C1B5063-534E-4205-9C76-8E2AAA98A384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4A9DDF-B622-4AAF-89E4-AA07FD9EB6E6}" type="pres">
      <dgm:prSet presAssocID="{0AF6C60E-BAB0-496D-B4FA-609C5605F06E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F018DD-44CB-467D-A418-627F571D8C8F}" type="pres">
      <dgm:prSet presAssocID="{DE84BD11-A6D2-4454-899E-AB97F96AC336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E1EDCE-B679-440A-9C63-75C46D9E7FEF}" type="pres">
      <dgm:prSet presAssocID="{E27F74C8-D550-4B90-AF25-563CF1EC6162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B8AEC7-FDFC-4254-BE45-A4912CA1A47F}" type="presOf" srcId="{0AF6C60E-BAB0-496D-B4FA-609C5605F06E}" destId="{7C7D0DA2-AA74-4572-9948-8C45D4C0E3F1}" srcOrd="0" destOrd="0" presId="urn:microsoft.com/office/officeart/2005/8/layout/target3"/>
    <dgm:cxn modelId="{0AB1EF32-6EE9-4C9C-A6C5-D3D2ED5582AF}" type="presOf" srcId="{0C1B5063-534E-4205-9C76-8E2AAA98A384}" destId="{AF7B7CF3-BD9B-4B92-A4F4-465611C77695}" srcOrd="1" destOrd="0" presId="urn:microsoft.com/office/officeart/2005/8/layout/target3"/>
    <dgm:cxn modelId="{68289170-3CAF-4FB7-BCA2-04065B9D7A56}" type="presOf" srcId="{E27F74C8-D550-4B90-AF25-563CF1EC6162}" destId="{14E1EDCE-B679-440A-9C63-75C46D9E7FEF}" srcOrd="1" destOrd="0" presId="urn:microsoft.com/office/officeart/2005/8/layout/target3"/>
    <dgm:cxn modelId="{13D9DBD8-CCED-46E3-AD70-D58D49BB9833}" type="presOf" srcId="{22162716-F2E7-4BA3-BD57-0D22C44AE978}" destId="{2F7F093B-8664-436C-AF0C-BC1FB27EB0C1}" srcOrd="1" destOrd="0" presId="urn:microsoft.com/office/officeart/2005/8/layout/target3"/>
    <dgm:cxn modelId="{3F07AB7B-F75E-4883-8875-D7D1AC970FF3}" srcId="{B7178E73-D56D-404D-B269-88B97D645D24}" destId="{0C1B5063-534E-4205-9C76-8E2AAA98A384}" srcOrd="1" destOrd="0" parTransId="{63D9C3C5-69FD-40AA-A55B-76C38B998C2D}" sibTransId="{CD6CA5ED-AF01-4016-B400-52B58DCCF83E}"/>
    <dgm:cxn modelId="{8E1DB40E-E0B1-4DE4-AB8C-D421BC39CE2C}" srcId="{B7178E73-D56D-404D-B269-88B97D645D24}" destId="{DE84BD11-A6D2-4454-899E-AB97F96AC336}" srcOrd="3" destOrd="0" parTransId="{66FA3653-18DF-4043-B76A-EEDC4A63CC67}" sibTransId="{C6A3D852-3728-4D61-81BE-86108E0FA4DE}"/>
    <dgm:cxn modelId="{063CBB86-3EEB-4200-ABA1-6BF0E400329E}" type="presOf" srcId="{B7178E73-D56D-404D-B269-88B97D645D24}" destId="{1E8AEFEA-2BBB-46E4-AAAC-08D881E93AB0}" srcOrd="0" destOrd="0" presId="urn:microsoft.com/office/officeart/2005/8/layout/target3"/>
    <dgm:cxn modelId="{B9492C41-0E30-4200-B664-7D3E3069A059}" srcId="{B7178E73-D56D-404D-B269-88B97D645D24}" destId="{0AF6C60E-BAB0-496D-B4FA-609C5605F06E}" srcOrd="2" destOrd="0" parTransId="{09698128-18FA-45A7-AAE1-189EF61425EF}" sibTransId="{F729F55C-381E-4544-8928-57DFD9B56832}"/>
    <dgm:cxn modelId="{35E3A673-6239-4EB4-BAEC-464E6C14786C}" type="presOf" srcId="{DE84BD11-A6D2-4454-899E-AB97F96AC336}" destId="{7FAB62E8-94D2-4455-810B-2DD51D0B1363}" srcOrd="0" destOrd="0" presId="urn:microsoft.com/office/officeart/2005/8/layout/target3"/>
    <dgm:cxn modelId="{177B1EB3-1201-4E6E-93F3-458F5289F25D}" type="presOf" srcId="{0C1B5063-534E-4205-9C76-8E2AAA98A384}" destId="{C9E66661-5ECB-446E-9F04-B6AFCA5500F3}" srcOrd="0" destOrd="0" presId="urn:microsoft.com/office/officeart/2005/8/layout/target3"/>
    <dgm:cxn modelId="{0F4D48E2-B9E5-4BC2-849B-85F52F159344}" type="presOf" srcId="{0AF6C60E-BAB0-496D-B4FA-609C5605F06E}" destId="{434A9DDF-B622-4AAF-89E4-AA07FD9EB6E6}" srcOrd="1" destOrd="0" presId="urn:microsoft.com/office/officeart/2005/8/layout/target3"/>
    <dgm:cxn modelId="{A6ABF156-54FC-415C-B0AE-8C24F9544A13}" srcId="{B7178E73-D56D-404D-B269-88B97D645D24}" destId="{E27F74C8-D550-4B90-AF25-563CF1EC6162}" srcOrd="4" destOrd="0" parTransId="{A8E95960-2DF5-49D5-9840-18AF738C17E4}" sibTransId="{7AA7F9B9-4F9A-4B92-9793-33B09E3C4FD8}"/>
    <dgm:cxn modelId="{DDA5B3DF-DD04-4454-A2E0-CF9F84FDB888}" type="presOf" srcId="{E27F74C8-D550-4B90-AF25-563CF1EC6162}" destId="{26747DC0-E5D1-49C2-A7FD-97165FBE32FE}" srcOrd="0" destOrd="0" presId="urn:microsoft.com/office/officeart/2005/8/layout/target3"/>
    <dgm:cxn modelId="{79E62B2E-72DF-4DCA-B33B-B74F5F029939}" srcId="{B7178E73-D56D-404D-B269-88B97D645D24}" destId="{22162716-F2E7-4BA3-BD57-0D22C44AE978}" srcOrd="0" destOrd="0" parTransId="{FCA59E59-8AF6-4A8F-9A44-454552903FF3}" sibTransId="{C46CD66D-A37E-437C-BCE6-CFAB2C6D32EC}"/>
    <dgm:cxn modelId="{A401C939-5E67-467D-94F6-B5D9A2A2B802}" type="presOf" srcId="{DE84BD11-A6D2-4454-899E-AB97F96AC336}" destId="{C6F018DD-44CB-467D-A418-627F571D8C8F}" srcOrd="1" destOrd="0" presId="urn:microsoft.com/office/officeart/2005/8/layout/target3"/>
    <dgm:cxn modelId="{0CD06FEF-C441-44EE-9BC9-FAAFBBAE3061}" type="presOf" srcId="{22162716-F2E7-4BA3-BD57-0D22C44AE978}" destId="{345B32ED-A165-4E76-8C1B-468580802854}" srcOrd="0" destOrd="0" presId="urn:microsoft.com/office/officeart/2005/8/layout/target3"/>
    <dgm:cxn modelId="{54E0D3F7-ADEF-42B1-8F4A-C715FC19CD62}" type="presParOf" srcId="{1E8AEFEA-2BBB-46E4-AAAC-08D881E93AB0}" destId="{D38E0F58-69A9-4AF5-A3D9-B2959D88A5C6}" srcOrd="0" destOrd="0" presId="urn:microsoft.com/office/officeart/2005/8/layout/target3"/>
    <dgm:cxn modelId="{24B0BA71-85BC-4BFD-8150-F83541353D6C}" type="presParOf" srcId="{1E8AEFEA-2BBB-46E4-AAAC-08D881E93AB0}" destId="{15B41668-BB66-4319-852B-7BAC23883614}" srcOrd="1" destOrd="0" presId="urn:microsoft.com/office/officeart/2005/8/layout/target3"/>
    <dgm:cxn modelId="{94237422-654F-499C-82AE-D4EF255D76D0}" type="presParOf" srcId="{1E8AEFEA-2BBB-46E4-AAAC-08D881E93AB0}" destId="{345B32ED-A165-4E76-8C1B-468580802854}" srcOrd="2" destOrd="0" presId="urn:microsoft.com/office/officeart/2005/8/layout/target3"/>
    <dgm:cxn modelId="{E285F9EA-2FD8-4A5A-81E2-62156257F92F}" type="presParOf" srcId="{1E8AEFEA-2BBB-46E4-AAAC-08D881E93AB0}" destId="{C5C2D063-94C3-409B-B2DB-1D0936A17C96}" srcOrd="3" destOrd="0" presId="urn:microsoft.com/office/officeart/2005/8/layout/target3"/>
    <dgm:cxn modelId="{E9B6F490-0048-4301-800C-5FB305B5DB12}" type="presParOf" srcId="{1E8AEFEA-2BBB-46E4-AAAC-08D881E93AB0}" destId="{CC1808CD-C6B1-45ED-9409-6F6835254EF5}" srcOrd="4" destOrd="0" presId="urn:microsoft.com/office/officeart/2005/8/layout/target3"/>
    <dgm:cxn modelId="{887BC8C1-2881-4AFD-BEAB-22D0A53F64AD}" type="presParOf" srcId="{1E8AEFEA-2BBB-46E4-AAAC-08D881E93AB0}" destId="{C9E66661-5ECB-446E-9F04-B6AFCA5500F3}" srcOrd="5" destOrd="0" presId="urn:microsoft.com/office/officeart/2005/8/layout/target3"/>
    <dgm:cxn modelId="{ABB2AC8F-7937-4E09-9997-D4858418596F}" type="presParOf" srcId="{1E8AEFEA-2BBB-46E4-AAAC-08D881E93AB0}" destId="{7919A803-7B98-4AE0-AFAA-ABD7D2E7C27B}" srcOrd="6" destOrd="0" presId="urn:microsoft.com/office/officeart/2005/8/layout/target3"/>
    <dgm:cxn modelId="{81D1A731-1D33-4A9B-A412-F2BBB783D4EC}" type="presParOf" srcId="{1E8AEFEA-2BBB-46E4-AAAC-08D881E93AB0}" destId="{AEC77C88-123F-4E4A-8DAF-986369050633}" srcOrd="7" destOrd="0" presId="urn:microsoft.com/office/officeart/2005/8/layout/target3"/>
    <dgm:cxn modelId="{384C46F1-22AB-4905-9F37-E545C8BC49E2}" type="presParOf" srcId="{1E8AEFEA-2BBB-46E4-AAAC-08D881E93AB0}" destId="{7C7D0DA2-AA74-4572-9948-8C45D4C0E3F1}" srcOrd="8" destOrd="0" presId="urn:microsoft.com/office/officeart/2005/8/layout/target3"/>
    <dgm:cxn modelId="{4C0E1A90-9BB0-48DC-9DE2-308984DCF6D0}" type="presParOf" srcId="{1E8AEFEA-2BBB-46E4-AAAC-08D881E93AB0}" destId="{A35E4612-8007-4494-942D-319EEA36893B}" srcOrd="9" destOrd="0" presId="urn:microsoft.com/office/officeart/2005/8/layout/target3"/>
    <dgm:cxn modelId="{A902102D-6287-479F-A0C6-06CF237A80AD}" type="presParOf" srcId="{1E8AEFEA-2BBB-46E4-AAAC-08D881E93AB0}" destId="{F8C2CBF7-5C37-4BE4-B58E-053E6FFEF1E5}" srcOrd="10" destOrd="0" presId="urn:microsoft.com/office/officeart/2005/8/layout/target3"/>
    <dgm:cxn modelId="{1CC6F493-EE9D-4264-AF70-E2589B197719}" type="presParOf" srcId="{1E8AEFEA-2BBB-46E4-AAAC-08D881E93AB0}" destId="{7FAB62E8-94D2-4455-810B-2DD51D0B1363}" srcOrd="11" destOrd="0" presId="urn:microsoft.com/office/officeart/2005/8/layout/target3"/>
    <dgm:cxn modelId="{2667B7DF-6958-41FD-89B7-C966E05FE876}" type="presParOf" srcId="{1E8AEFEA-2BBB-46E4-AAAC-08D881E93AB0}" destId="{DD357E56-F853-4418-908F-656AAD33E8C9}" srcOrd="12" destOrd="0" presId="urn:microsoft.com/office/officeart/2005/8/layout/target3"/>
    <dgm:cxn modelId="{2FA01E59-3C5E-4294-8C2B-62F9F551B2C5}" type="presParOf" srcId="{1E8AEFEA-2BBB-46E4-AAAC-08D881E93AB0}" destId="{633290FB-5F0E-4998-9D09-F67CB6FF3479}" srcOrd="13" destOrd="0" presId="urn:microsoft.com/office/officeart/2005/8/layout/target3"/>
    <dgm:cxn modelId="{F96B36EE-1D32-4AA7-9BC1-7C40E64DE7C7}" type="presParOf" srcId="{1E8AEFEA-2BBB-46E4-AAAC-08D881E93AB0}" destId="{26747DC0-E5D1-49C2-A7FD-97165FBE32FE}" srcOrd="14" destOrd="0" presId="urn:microsoft.com/office/officeart/2005/8/layout/target3"/>
    <dgm:cxn modelId="{F274041D-D0F6-441C-90F5-62460F2C7E88}" type="presParOf" srcId="{1E8AEFEA-2BBB-46E4-AAAC-08D881E93AB0}" destId="{2F7F093B-8664-436C-AF0C-BC1FB27EB0C1}" srcOrd="15" destOrd="0" presId="urn:microsoft.com/office/officeart/2005/8/layout/target3"/>
    <dgm:cxn modelId="{169C17F7-F1D7-4E76-96AD-60ECB7547054}" type="presParOf" srcId="{1E8AEFEA-2BBB-46E4-AAAC-08D881E93AB0}" destId="{AF7B7CF3-BD9B-4B92-A4F4-465611C77695}" srcOrd="16" destOrd="0" presId="urn:microsoft.com/office/officeart/2005/8/layout/target3"/>
    <dgm:cxn modelId="{95FC2022-58F3-414E-B78C-80BCD086327B}" type="presParOf" srcId="{1E8AEFEA-2BBB-46E4-AAAC-08D881E93AB0}" destId="{434A9DDF-B622-4AAF-89E4-AA07FD9EB6E6}" srcOrd="17" destOrd="0" presId="urn:microsoft.com/office/officeart/2005/8/layout/target3"/>
    <dgm:cxn modelId="{222F0F49-585E-43D9-8D44-09C5B9CDFE7A}" type="presParOf" srcId="{1E8AEFEA-2BBB-46E4-AAAC-08D881E93AB0}" destId="{C6F018DD-44CB-467D-A418-627F571D8C8F}" srcOrd="18" destOrd="0" presId="urn:microsoft.com/office/officeart/2005/8/layout/target3"/>
    <dgm:cxn modelId="{C14E22BE-5D37-494D-B55A-D3B800F7DDAB}" type="presParOf" srcId="{1E8AEFEA-2BBB-46E4-AAAC-08D881E93AB0}" destId="{14E1EDCE-B679-440A-9C63-75C46D9E7FE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168001-2B59-42F4-BFF8-315D14B73712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0A8ACE8-3CA8-4966-9291-1E3D79A7A0EC}">
      <dgm:prSet phldrT="[Текст]"/>
      <dgm:spPr/>
      <dgm:t>
        <a:bodyPr/>
        <a:lstStyle/>
        <a:p>
          <a:r>
            <a:rPr lang="uk-UA" b="1" dirty="0" smtClean="0"/>
            <a:t>Когнітивний компонент</a:t>
          </a:r>
        </a:p>
        <a:p>
          <a:r>
            <a:rPr lang="uk-UA" b="1" dirty="0" smtClean="0"/>
            <a:t>(знання і прийняття)</a:t>
          </a:r>
          <a:endParaRPr lang="uk-UA" b="1" dirty="0"/>
        </a:p>
      </dgm:t>
    </dgm:pt>
    <dgm:pt modelId="{B83B490A-FE8B-429C-B614-1D53B8CA79B7}" type="parTrans" cxnId="{CA478165-92F0-4C62-9FF8-B5B3CC2FBA99}">
      <dgm:prSet/>
      <dgm:spPr/>
      <dgm:t>
        <a:bodyPr/>
        <a:lstStyle/>
        <a:p>
          <a:endParaRPr lang="uk-UA"/>
        </a:p>
      </dgm:t>
    </dgm:pt>
    <dgm:pt modelId="{AB3BD89D-3241-4E88-8568-FC4C1CA59FBD}" type="sibTrans" cxnId="{CA478165-92F0-4C62-9FF8-B5B3CC2FBA99}">
      <dgm:prSet/>
      <dgm:spPr/>
      <dgm:t>
        <a:bodyPr/>
        <a:lstStyle/>
        <a:p>
          <a:endParaRPr lang="uk-UA"/>
        </a:p>
      </dgm:t>
    </dgm:pt>
    <dgm:pt modelId="{64070D47-92E1-4ABD-B109-E443915BE8E2}">
      <dgm:prSet phldrT="[Текст]"/>
      <dgm:spPr/>
      <dgm:t>
        <a:bodyPr/>
        <a:lstStyle/>
        <a:p>
          <a:r>
            <a:rPr lang="uk-UA" dirty="0" smtClean="0"/>
            <a:t>вікових особливостей дітей</a:t>
          </a:r>
          <a:endParaRPr lang="uk-UA" dirty="0"/>
        </a:p>
      </dgm:t>
    </dgm:pt>
    <dgm:pt modelId="{0B6D860E-0CCA-4584-A5F0-28C2C11543A2}" type="parTrans" cxnId="{4C4ED38F-C580-4C30-9F68-4F16DBE49C91}">
      <dgm:prSet/>
      <dgm:spPr/>
      <dgm:t>
        <a:bodyPr/>
        <a:lstStyle/>
        <a:p>
          <a:endParaRPr lang="uk-UA"/>
        </a:p>
      </dgm:t>
    </dgm:pt>
    <dgm:pt modelId="{32944DBC-4431-4504-B29F-5CCCA9373411}" type="sibTrans" cxnId="{4C4ED38F-C580-4C30-9F68-4F16DBE49C91}">
      <dgm:prSet/>
      <dgm:spPr/>
      <dgm:t>
        <a:bodyPr/>
        <a:lstStyle/>
        <a:p>
          <a:endParaRPr lang="uk-UA"/>
        </a:p>
      </dgm:t>
    </dgm:pt>
    <dgm:pt modelId="{193E7735-27E0-4151-93AB-C17FD5F10608}">
      <dgm:prSet phldrT="[Текст]"/>
      <dgm:spPr/>
      <dgm:t>
        <a:bodyPr/>
        <a:lstStyle/>
        <a:p>
          <a:r>
            <a:rPr lang="uk-UA" dirty="0" smtClean="0"/>
            <a:t>стилів взаємин та їхнього впливу на формування особистості</a:t>
          </a:r>
          <a:endParaRPr lang="uk-UA" dirty="0"/>
        </a:p>
      </dgm:t>
    </dgm:pt>
    <dgm:pt modelId="{55C77CC6-7C79-4A40-92B6-D761E71AB67B}" type="parTrans" cxnId="{1E11414E-D129-42D4-B75A-7455610455D0}">
      <dgm:prSet/>
      <dgm:spPr/>
      <dgm:t>
        <a:bodyPr/>
        <a:lstStyle/>
        <a:p>
          <a:endParaRPr lang="uk-UA"/>
        </a:p>
      </dgm:t>
    </dgm:pt>
    <dgm:pt modelId="{3EA7686C-5241-4F9F-A462-2D2CB643C2F7}" type="sibTrans" cxnId="{1E11414E-D129-42D4-B75A-7455610455D0}">
      <dgm:prSet/>
      <dgm:spPr/>
      <dgm:t>
        <a:bodyPr/>
        <a:lstStyle/>
        <a:p>
          <a:endParaRPr lang="uk-UA"/>
        </a:p>
      </dgm:t>
    </dgm:pt>
    <dgm:pt modelId="{91AC81D0-B728-409F-B6D4-C61D59BE5AB8}">
      <dgm:prSet/>
      <dgm:spPr/>
      <dgm:t>
        <a:bodyPr/>
        <a:lstStyle/>
        <a:p>
          <a:r>
            <a:rPr lang="uk-UA" dirty="0" smtClean="0"/>
            <a:t>методів родинного виховання</a:t>
          </a:r>
          <a:endParaRPr lang="uk-UA" dirty="0"/>
        </a:p>
      </dgm:t>
    </dgm:pt>
    <dgm:pt modelId="{9A557CF8-C93D-4D98-8A0F-32CCDCA84D74}" type="parTrans" cxnId="{304EF46A-A5DE-4A9E-9174-920B22804EED}">
      <dgm:prSet/>
      <dgm:spPr/>
      <dgm:t>
        <a:bodyPr/>
        <a:lstStyle/>
        <a:p>
          <a:endParaRPr lang="uk-UA"/>
        </a:p>
      </dgm:t>
    </dgm:pt>
    <dgm:pt modelId="{AE69FF22-2381-47B5-9D31-D97EEBFE5DBE}" type="sibTrans" cxnId="{304EF46A-A5DE-4A9E-9174-920B22804EED}">
      <dgm:prSet/>
      <dgm:spPr/>
      <dgm:t>
        <a:bodyPr/>
        <a:lstStyle/>
        <a:p>
          <a:endParaRPr lang="uk-UA"/>
        </a:p>
      </dgm:t>
    </dgm:pt>
    <dgm:pt modelId="{C9726C5B-D882-42C8-9366-D6B3A499AE8A}">
      <dgm:prSet/>
      <dgm:spPr/>
      <dgm:t>
        <a:bodyPr/>
        <a:lstStyle/>
        <a:p>
          <a:r>
            <a:rPr lang="uk-UA" dirty="0" smtClean="0"/>
            <a:t>морально-етичних норм </a:t>
          </a:r>
        </a:p>
        <a:p>
          <a:r>
            <a:rPr lang="uk-UA" dirty="0" smtClean="0"/>
            <a:t>спілкування</a:t>
          </a:r>
          <a:endParaRPr lang="uk-UA" dirty="0"/>
        </a:p>
      </dgm:t>
    </dgm:pt>
    <dgm:pt modelId="{7AF65E56-D52A-4BCE-A08E-6243EDCAA248}" type="parTrans" cxnId="{73FA2848-0DDA-4492-9200-B545D4C16A10}">
      <dgm:prSet/>
      <dgm:spPr/>
      <dgm:t>
        <a:bodyPr/>
        <a:lstStyle/>
        <a:p>
          <a:endParaRPr lang="uk-UA"/>
        </a:p>
      </dgm:t>
    </dgm:pt>
    <dgm:pt modelId="{000C5CD5-19F6-442C-9EE5-6300F5031DA6}" type="sibTrans" cxnId="{73FA2848-0DDA-4492-9200-B545D4C16A10}">
      <dgm:prSet/>
      <dgm:spPr/>
      <dgm:t>
        <a:bodyPr/>
        <a:lstStyle/>
        <a:p>
          <a:endParaRPr lang="uk-UA"/>
        </a:p>
      </dgm:t>
    </dgm:pt>
    <dgm:pt modelId="{8AE275E5-52BD-4A55-8E1F-C12F92EFBADC}" type="pres">
      <dgm:prSet presAssocID="{F4168001-2B59-42F4-BFF8-315D14B737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9CD820-57B0-43F9-A2E4-419D4A23AEEE}" type="pres">
      <dgm:prSet presAssocID="{90A8ACE8-3CA8-4966-9291-1E3D79A7A0EC}" presName="root1" presStyleCnt="0"/>
      <dgm:spPr/>
    </dgm:pt>
    <dgm:pt modelId="{8FE8FFC6-54C0-46DF-98E4-25136977117B}" type="pres">
      <dgm:prSet presAssocID="{90A8ACE8-3CA8-4966-9291-1E3D79A7A0EC}" presName="LevelOneTextNode" presStyleLbl="node0" presStyleIdx="0" presStyleCnt="1" custScaleY="207264" custLinFactNeighborX="-43263" custLinFactNeighborY="-11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316804-D073-4B46-B712-EAB786A88C0F}" type="pres">
      <dgm:prSet presAssocID="{90A8ACE8-3CA8-4966-9291-1E3D79A7A0EC}" presName="level2hierChild" presStyleCnt="0"/>
      <dgm:spPr/>
    </dgm:pt>
    <dgm:pt modelId="{E0492B1D-AEC7-48C7-A7AD-1A10BB6BCCA9}" type="pres">
      <dgm:prSet presAssocID="{0B6D860E-0CCA-4584-A5F0-28C2C11543A2}" presName="conn2-1" presStyleLbl="parChTrans1D2" presStyleIdx="0" presStyleCnt="4"/>
      <dgm:spPr/>
      <dgm:t>
        <a:bodyPr/>
        <a:lstStyle/>
        <a:p>
          <a:endParaRPr lang="uk-UA"/>
        </a:p>
      </dgm:t>
    </dgm:pt>
    <dgm:pt modelId="{1EB021FB-C2C8-492E-A3D3-AD1E7699EEBF}" type="pres">
      <dgm:prSet presAssocID="{0B6D860E-0CCA-4584-A5F0-28C2C11543A2}" presName="connTx" presStyleLbl="parChTrans1D2" presStyleIdx="0" presStyleCnt="4"/>
      <dgm:spPr/>
      <dgm:t>
        <a:bodyPr/>
        <a:lstStyle/>
        <a:p>
          <a:endParaRPr lang="uk-UA"/>
        </a:p>
      </dgm:t>
    </dgm:pt>
    <dgm:pt modelId="{FF488980-2089-497F-BAC4-964832F22736}" type="pres">
      <dgm:prSet presAssocID="{64070D47-92E1-4ABD-B109-E443915BE8E2}" presName="root2" presStyleCnt="0"/>
      <dgm:spPr/>
    </dgm:pt>
    <dgm:pt modelId="{C2524E1D-E0DF-4BD5-BA38-EE468AF66C14}" type="pres">
      <dgm:prSet presAssocID="{64070D47-92E1-4ABD-B109-E443915BE8E2}" presName="LevelTwoTextNode" presStyleLbl="node2" presStyleIdx="0" presStyleCnt="4" custScaleX="1483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A3973DF-AA0C-4B55-AE63-67198547C9AE}" type="pres">
      <dgm:prSet presAssocID="{64070D47-92E1-4ABD-B109-E443915BE8E2}" presName="level3hierChild" presStyleCnt="0"/>
      <dgm:spPr/>
    </dgm:pt>
    <dgm:pt modelId="{F82F39AE-EBF6-46E3-800D-9654BA18DCD6}" type="pres">
      <dgm:prSet presAssocID="{55C77CC6-7C79-4A40-92B6-D761E71AB67B}" presName="conn2-1" presStyleLbl="parChTrans1D2" presStyleIdx="1" presStyleCnt="4"/>
      <dgm:spPr/>
      <dgm:t>
        <a:bodyPr/>
        <a:lstStyle/>
        <a:p>
          <a:endParaRPr lang="uk-UA"/>
        </a:p>
      </dgm:t>
    </dgm:pt>
    <dgm:pt modelId="{C2F041E1-38F1-48DA-8B2C-D2EE08D28351}" type="pres">
      <dgm:prSet presAssocID="{55C77CC6-7C79-4A40-92B6-D761E71AB67B}" presName="connTx" presStyleLbl="parChTrans1D2" presStyleIdx="1" presStyleCnt="4"/>
      <dgm:spPr/>
      <dgm:t>
        <a:bodyPr/>
        <a:lstStyle/>
        <a:p>
          <a:endParaRPr lang="uk-UA"/>
        </a:p>
      </dgm:t>
    </dgm:pt>
    <dgm:pt modelId="{D0F1A605-637A-4D31-A7C7-A65B2C34B4DC}" type="pres">
      <dgm:prSet presAssocID="{193E7735-27E0-4151-93AB-C17FD5F10608}" presName="root2" presStyleCnt="0"/>
      <dgm:spPr/>
    </dgm:pt>
    <dgm:pt modelId="{6400D119-60F8-4077-90A4-0F66B13C9581}" type="pres">
      <dgm:prSet presAssocID="{193E7735-27E0-4151-93AB-C17FD5F10608}" presName="LevelTwoTextNode" presStyleLbl="node2" presStyleIdx="1" presStyleCnt="4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FEF0F2-EBE3-4DB1-92A7-AEDCA9B00C51}" type="pres">
      <dgm:prSet presAssocID="{193E7735-27E0-4151-93AB-C17FD5F10608}" presName="level3hierChild" presStyleCnt="0"/>
      <dgm:spPr/>
    </dgm:pt>
    <dgm:pt modelId="{68A6CB1F-3460-4B85-AA16-5B8E7C8E9861}" type="pres">
      <dgm:prSet presAssocID="{9A557CF8-C93D-4D98-8A0F-32CCDCA84D74}" presName="conn2-1" presStyleLbl="parChTrans1D2" presStyleIdx="2" presStyleCnt="4"/>
      <dgm:spPr/>
      <dgm:t>
        <a:bodyPr/>
        <a:lstStyle/>
        <a:p>
          <a:endParaRPr lang="uk-UA"/>
        </a:p>
      </dgm:t>
    </dgm:pt>
    <dgm:pt modelId="{E8B357B3-C925-4975-B605-FD45E0DC97E1}" type="pres">
      <dgm:prSet presAssocID="{9A557CF8-C93D-4D98-8A0F-32CCDCA84D74}" presName="connTx" presStyleLbl="parChTrans1D2" presStyleIdx="2" presStyleCnt="4"/>
      <dgm:spPr/>
      <dgm:t>
        <a:bodyPr/>
        <a:lstStyle/>
        <a:p>
          <a:endParaRPr lang="uk-UA"/>
        </a:p>
      </dgm:t>
    </dgm:pt>
    <dgm:pt modelId="{9E203AFE-6079-463F-9EA5-4E5361E6A04E}" type="pres">
      <dgm:prSet presAssocID="{91AC81D0-B728-409F-B6D4-C61D59BE5AB8}" presName="root2" presStyleCnt="0"/>
      <dgm:spPr/>
    </dgm:pt>
    <dgm:pt modelId="{CD24C167-8B6E-4AF6-8A95-0B50D9C7108D}" type="pres">
      <dgm:prSet presAssocID="{91AC81D0-B728-409F-B6D4-C61D59BE5AB8}" presName="LevelTwoTextNode" presStyleLbl="node2" presStyleIdx="2" presStyleCnt="4" custScaleX="1457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0C20B7-4F0D-4773-8469-F8DD80986292}" type="pres">
      <dgm:prSet presAssocID="{91AC81D0-B728-409F-B6D4-C61D59BE5AB8}" presName="level3hierChild" presStyleCnt="0"/>
      <dgm:spPr/>
    </dgm:pt>
    <dgm:pt modelId="{C0D1A69C-7FAC-493F-B060-E529F3390672}" type="pres">
      <dgm:prSet presAssocID="{7AF65E56-D52A-4BCE-A08E-6243EDCAA248}" presName="conn2-1" presStyleLbl="parChTrans1D2" presStyleIdx="3" presStyleCnt="4"/>
      <dgm:spPr/>
      <dgm:t>
        <a:bodyPr/>
        <a:lstStyle/>
        <a:p>
          <a:endParaRPr lang="uk-UA"/>
        </a:p>
      </dgm:t>
    </dgm:pt>
    <dgm:pt modelId="{9FD3D824-0921-4C76-B7EB-5ACFE053BC54}" type="pres">
      <dgm:prSet presAssocID="{7AF65E56-D52A-4BCE-A08E-6243EDCAA248}" presName="connTx" presStyleLbl="parChTrans1D2" presStyleIdx="3" presStyleCnt="4"/>
      <dgm:spPr/>
      <dgm:t>
        <a:bodyPr/>
        <a:lstStyle/>
        <a:p>
          <a:endParaRPr lang="uk-UA"/>
        </a:p>
      </dgm:t>
    </dgm:pt>
    <dgm:pt modelId="{79715C08-FA08-4ED9-BECF-41A05B527F77}" type="pres">
      <dgm:prSet presAssocID="{C9726C5B-D882-42C8-9366-D6B3A499AE8A}" presName="root2" presStyleCnt="0"/>
      <dgm:spPr/>
    </dgm:pt>
    <dgm:pt modelId="{8FC83B81-3A43-408C-940A-E151485D3371}" type="pres">
      <dgm:prSet presAssocID="{C9726C5B-D882-42C8-9366-D6B3A499AE8A}" presName="LevelTwoTextNode" presStyleLbl="node2" presStyleIdx="3" presStyleCnt="4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E04450C-4510-49BE-8AE7-0539FD262CFF}" type="pres">
      <dgm:prSet presAssocID="{C9726C5B-D882-42C8-9366-D6B3A499AE8A}" presName="level3hierChild" presStyleCnt="0"/>
      <dgm:spPr/>
    </dgm:pt>
  </dgm:ptLst>
  <dgm:cxnLst>
    <dgm:cxn modelId="{2948B162-7BFB-4997-917F-C9A981EA821C}" type="presOf" srcId="{C9726C5B-D882-42C8-9366-D6B3A499AE8A}" destId="{8FC83B81-3A43-408C-940A-E151485D3371}" srcOrd="0" destOrd="0" presId="urn:microsoft.com/office/officeart/2005/8/layout/hierarchy2"/>
    <dgm:cxn modelId="{897273B2-D74C-42F4-93E8-E0A6BEE863C5}" type="presOf" srcId="{90A8ACE8-3CA8-4966-9291-1E3D79A7A0EC}" destId="{8FE8FFC6-54C0-46DF-98E4-25136977117B}" srcOrd="0" destOrd="0" presId="urn:microsoft.com/office/officeart/2005/8/layout/hierarchy2"/>
    <dgm:cxn modelId="{7FEB3E24-C8E5-4E6A-924D-A2985C7174D3}" type="presOf" srcId="{0B6D860E-0CCA-4584-A5F0-28C2C11543A2}" destId="{1EB021FB-C2C8-492E-A3D3-AD1E7699EEBF}" srcOrd="1" destOrd="0" presId="urn:microsoft.com/office/officeart/2005/8/layout/hierarchy2"/>
    <dgm:cxn modelId="{66636511-E8A7-40CC-815A-8D1049691BB0}" type="presOf" srcId="{9A557CF8-C93D-4D98-8A0F-32CCDCA84D74}" destId="{68A6CB1F-3460-4B85-AA16-5B8E7C8E9861}" srcOrd="0" destOrd="0" presId="urn:microsoft.com/office/officeart/2005/8/layout/hierarchy2"/>
    <dgm:cxn modelId="{AC943C56-3B95-442C-BE2E-6C9C0BA44A32}" type="presOf" srcId="{9A557CF8-C93D-4D98-8A0F-32CCDCA84D74}" destId="{E8B357B3-C925-4975-B605-FD45E0DC97E1}" srcOrd="1" destOrd="0" presId="urn:microsoft.com/office/officeart/2005/8/layout/hierarchy2"/>
    <dgm:cxn modelId="{D25FD2CB-2330-46C1-BE5D-49F92CB23A01}" type="presOf" srcId="{91AC81D0-B728-409F-B6D4-C61D59BE5AB8}" destId="{CD24C167-8B6E-4AF6-8A95-0B50D9C7108D}" srcOrd="0" destOrd="0" presId="urn:microsoft.com/office/officeart/2005/8/layout/hierarchy2"/>
    <dgm:cxn modelId="{E74C4CBF-C6F2-40F2-8D9D-A066A93DEF1C}" type="presOf" srcId="{7AF65E56-D52A-4BCE-A08E-6243EDCAA248}" destId="{C0D1A69C-7FAC-493F-B060-E529F3390672}" srcOrd="0" destOrd="0" presId="urn:microsoft.com/office/officeart/2005/8/layout/hierarchy2"/>
    <dgm:cxn modelId="{1E11414E-D129-42D4-B75A-7455610455D0}" srcId="{90A8ACE8-3CA8-4966-9291-1E3D79A7A0EC}" destId="{193E7735-27E0-4151-93AB-C17FD5F10608}" srcOrd="1" destOrd="0" parTransId="{55C77CC6-7C79-4A40-92B6-D761E71AB67B}" sibTransId="{3EA7686C-5241-4F9F-A462-2D2CB643C2F7}"/>
    <dgm:cxn modelId="{14B78D7D-7544-4693-AF04-7AEA5F36FA54}" type="presOf" srcId="{0B6D860E-0CCA-4584-A5F0-28C2C11543A2}" destId="{E0492B1D-AEC7-48C7-A7AD-1A10BB6BCCA9}" srcOrd="0" destOrd="0" presId="urn:microsoft.com/office/officeart/2005/8/layout/hierarchy2"/>
    <dgm:cxn modelId="{C79770DB-2F7B-4E0E-AC34-C2B259890777}" type="presOf" srcId="{55C77CC6-7C79-4A40-92B6-D761E71AB67B}" destId="{C2F041E1-38F1-48DA-8B2C-D2EE08D28351}" srcOrd="1" destOrd="0" presId="urn:microsoft.com/office/officeart/2005/8/layout/hierarchy2"/>
    <dgm:cxn modelId="{CA478165-92F0-4C62-9FF8-B5B3CC2FBA99}" srcId="{F4168001-2B59-42F4-BFF8-315D14B73712}" destId="{90A8ACE8-3CA8-4966-9291-1E3D79A7A0EC}" srcOrd="0" destOrd="0" parTransId="{B83B490A-FE8B-429C-B614-1D53B8CA79B7}" sibTransId="{AB3BD89D-3241-4E88-8568-FC4C1CA59FBD}"/>
    <dgm:cxn modelId="{CAFAE9E7-52CF-43CB-8139-9B456AE3ACAB}" type="presOf" srcId="{64070D47-92E1-4ABD-B109-E443915BE8E2}" destId="{C2524E1D-E0DF-4BD5-BA38-EE468AF66C14}" srcOrd="0" destOrd="0" presId="urn:microsoft.com/office/officeart/2005/8/layout/hierarchy2"/>
    <dgm:cxn modelId="{A5295328-FEA0-440B-BDBD-0C7B687ACCCE}" type="presOf" srcId="{55C77CC6-7C79-4A40-92B6-D761E71AB67B}" destId="{F82F39AE-EBF6-46E3-800D-9654BA18DCD6}" srcOrd="0" destOrd="0" presId="urn:microsoft.com/office/officeart/2005/8/layout/hierarchy2"/>
    <dgm:cxn modelId="{A6087EFB-F5C0-4577-9706-C129013FD57F}" type="presOf" srcId="{F4168001-2B59-42F4-BFF8-315D14B73712}" destId="{8AE275E5-52BD-4A55-8E1F-C12F92EFBADC}" srcOrd="0" destOrd="0" presId="urn:microsoft.com/office/officeart/2005/8/layout/hierarchy2"/>
    <dgm:cxn modelId="{C942E763-4943-4AE2-8E90-F3CD00BFC756}" type="presOf" srcId="{7AF65E56-D52A-4BCE-A08E-6243EDCAA248}" destId="{9FD3D824-0921-4C76-B7EB-5ACFE053BC54}" srcOrd="1" destOrd="0" presId="urn:microsoft.com/office/officeart/2005/8/layout/hierarchy2"/>
    <dgm:cxn modelId="{304EF46A-A5DE-4A9E-9174-920B22804EED}" srcId="{90A8ACE8-3CA8-4966-9291-1E3D79A7A0EC}" destId="{91AC81D0-B728-409F-B6D4-C61D59BE5AB8}" srcOrd="2" destOrd="0" parTransId="{9A557CF8-C93D-4D98-8A0F-32CCDCA84D74}" sibTransId="{AE69FF22-2381-47B5-9D31-D97EEBFE5DBE}"/>
    <dgm:cxn modelId="{4C4ED38F-C580-4C30-9F68-4F16DBE49C91}" srcId="{90A8ACE8-3CA8-4966-9291-1E3D79A7A0EC}" destId="{64070D47-92E1-4ABD-B109-E443915BE8E2}" srcOrd="0" destOrd="0" parTransId="{0B6D860E-0CCA-4584-A5F0-28C2C11543A2}" sibTransId="{32944DBC-4431-4504-B29F-5CCCA9373411}"/>
    <dgm:cxn modelId="{73FA2848-0DDA-4492-9200-B545D4C16A10}" srcId="{90A8ACE8-3CA8-4966-9291-1E3D79A7A0EC}" destId="{C9726C5B-D882-42C8-9366-D6B3A499AE8A}" srcOrd="3" destOrd="0" parTransId="{7AF65E56-D52A-4BCE-A08E-6243EDCAA248}" sibTransId="{000C5CD5-19F6-442C-9EE5-6300F5031DA6}"/>
    <dgm:cxn modelId="{74343527-A3B2-4B99-9CE9-76DEAA3831D3}" type="presOf" srcId="{193E7735-27E0-4151-93AB-C17FD5F10608}" destId="{6400D119-60F8-4077-90A4-0F66B13C9581}" srcOrd="0" destOrd="0" presId="urn:microsoft.com/office/officeart/2005/8/layout/hierarchy2"/>
    <dgm:cxn modelId="{14624C48-0644-497B-9119-273A5618E5FB}" type="presParOf" srcId="{8AE275E5-52BD-4A55-8E1F-C12F92EFBADC}" destId="{879CD820-57B0-43F9-A2E4-419D4A23AEEE}" srcOrd="0" destOrd="0" presId="urn:microsoft.com/office/officeart/2005/8/layout/hierarchy2"/>
    <dgm:cxn modelId="{C9973184-EC99-4785-A585-0FFB86DFF4F1}" type="presParOf" srcId="{879CD820-57B0-43F9-A2E4-419D4A23AEEE}" destId="{8FE8FFC6-54C0-46DF-98E4-25136977117B}" srcOrd="0" destOrd="0" presId="urn:microsoft.com/office/officeart/2005/8/layout/hierarchy2"/>
    <dgm:cxn modelId="{7D812A21-0585-4930-A211-8E774622017B}" type="presParOf" srcId="{879CD820-57B0-43F9-A2E4-419D4A23AEEE}" destId="{BC316804-D073-4B46-B712-EAB786A88C0F}" srcOrd="1" destOrd="0" presId="urn:microsoft.com/office/officeart/2005/8/layout/hierarchy2"/>
    <dgm:cxn modelId="{80AB621C-6090-4107-94E0-99FF2EEFB8B1}" type="presParOf" srcId="{BC316804-D073-4B46-B712-EAB786A88C0F}" destId="{E0492B1D-AEC7-48C7-A7AD-1A10BB6BCCA9}" srcOrd="0" destOrd="0" presId="urn:microsoft.com/office/officeart/2005/8/layout/hierarchy2"/>
    <dgm:cxn modelId="{848B78A2-4E1B-42D8-88FF-EA9AFE5C8F39}" type="presParOf" srcId="{E0492B1D-AEC7-48C7-A7AD-1A10BB6BCCA9}" destId="{1EB021FB-C2C8-492E-A3D3-AD1E7699EEBF}" srcOrd="0" destOrd="0" presId="urn:microsoft.com/office/officeart/2005/8/layout/hierarchy2"/>
    <dgm:cxn modelId="{FF5668C0-8112-46DC-9DB8-367A0A534123}" type="presParOf" srcId="{BC316804-D073-4B46-B712-EAB786A88C0F}" destId="{FF488980-2089-497F-BAC4-964832F22736}" srcOrd="1" destOrd="0" presId="urn:microsoft.com/office/officeart/2005/8/layout/hierarchy2"/>
    <dgm:cxn modelId="{7DCBE79D-3347-46E3-A687-43AB973EB0FC}" type="presParOf" srcId="{FF488980-2089-497F-BAC4-964832F22736}" destId="{C2524E1D-E0DF-4BD5-BA38-EE468AF66C14}" srcOrd="0" destOrd="0" presId="urn:microsoft.com/office/officeart/2005/8/layout/hierarchy2"/>
    <dgm:cxn modelId="{C94CEB0A-C82F-417D-B23D-3531FE4DAB0A}" type="presParOf" srcId="{FF488980-2089-497F-BAC4-964832F22736}" destId="{3A3973DF-AA0C-4B55-AE63-67198547C9AE}" srcOrd="1" destOrd="0" presId="urn:microsoft.com/office/officeart/2005/8/layout/hierarchy2"/>
    <dgm:cxn modelId="{C413C974-24D9-4097-A675-E4B9F878F4F3}" type="presParOf" srcId="{BC316804-D073-4B46-B712-EAB786A88C0F}" destId="{F82F39AE-EBF6-46E3-800D-9654BA18DCD6}" srcOrd="2" destOrd="0" presId="urn:microsoft.com/office/officeart/2005/8/layout/hierarchy2"/>
    <dgm:cxn modelId="{B88DAB1C-A77C-4641-86B3-313046D29AE8}" type="presParOf" srcId="{F82F39AE-EBF6-46E3-800D-9654BA18DCD6}" destId="{C2F041E1-38F1-48DA-8B2C-D2EE08D28351}" srcOrd="0" destOrd="0" presId="urn:microsoft.com/office/officeart/2005/8/layout/hierarchy2"/>
    <dgm:cxn modelId="{DA1795DA-EA90-45E0-BE23-57C17111DC07}" type="presParOf" srcId="{BC316804-D073-4B46-B712-EAB786A88C0F}" destId="{D0F1A605-637A-4D31-A7C7-A65B2C34B4DC}" srcOrd="3" destOrd="0" presId="urn:microsoft.com/office/officeart/2005/8/layout/hierarchy2"/>
    <dgm:cxn modelId="{C47EB570-91C8-4EC8-BE50-81E0EAB87B2B}" type="presParOf" srcId="{D0F1A605-637A-4D31-A7C7-A65B2C34B4DC}" destId="{6400D119-60F8-4077-90A4-0F66B13C9581}" srcOrd="0" destOrd="0" presId="urn:microsoft.com/office/officeart/2005/8/layout/hierarchy2"/>
    <dgm:cxn modelId="{3721C415-5F0D-4D8A-935D-05BF7609BDD2}" type="presParOf" srcId="{D0F1A605-637A-4D31-A7C7-A65B2C34B4DC}" destId="{E8FEF0F2-EBE3-4DB1-92A7-AEDCA9B00C51}" srcOrd="1" destOrd="0" presId="urn:microsoft.com/office/officeart/2005/8/layout/hierarchy2"/>
    <dgm:cxn modelId="{0BF2B2E8-0150-48BE-8591-B2C201718E29}" type="presParOf" srcId="{BC316804-D073-4B46-B712-EAB786A88C0F}" destId="{68A6CB1F-3460-4B85-AA16-5B8E7C8E9861}" srcOrd="4" destOrd="0" presId="urn:microsoft.com/office/officeart/2005/8/layout/hierarchy2"/>
    <dgm:cxn modelId="{78530946-80C2-4B37-8723-CFA52DFF8354}" type="presParOf" srcId="{68A6CB1F-3460-4B85-AA16-5B8E7C8E9861}" destId="{E8B357B3-C925-4975-B605-FD45E0DC97E1}" srcOrd="0" destOrd="0" presId="urn:microsoft.com/office/officeart/2005/8/layout/hierarchy2"/>
    <dgm:cxn modelId="{15F0A6CF-467D-4C21-9879-D050AB15E0CD}" type="presParOf" srcId="{BC316804-D073-4B46-B712-EAB786A88C0F}" destId="{9E203AFE-6079-463F-9EA5-4E5361E6A04E}" srcOrd="5" destOrd="0" presId="urn:microsoft.com/office/officeart/2005/8/layout/hierarchy2"/>
    <dgm:cxn modelId="{2102C8E0-2CD7-4B21-BD78-D5325CB7E458}" type="presParOf" srcId="{9E203AFE-6079-463F-9EA5-4E5361E6A04E}" destId="{CD24C167-8B6E-4AF6-8A95-0B50D9C7108D}" srcOrd="0" destOrd="0" presId="urn:microsoft.com/office/officeart/2005/8/layout/hierarchy2"/>
    <dgm:cxn modelId="{C9153C16-D521-4AB5-AAF5-0C9AA62C52B2}" type="presParOf" srcId="{9E203AFE-6079-463F-9EA5-4E5361E6A04E}" destId="{760C20B7-4F0D-4773-8469-F8DD80986292}" srcOrd="1" destOrd="0" presId="urn:microsoft.com/office/officeart/2005/8/layout/hierarchy2"/>
    <dgm:cxn modelId="{93A58D2C-B301-484A-9AC2-59C4F40BB37D}" type="presParOf" srcId="{BC316804-D073-4B46-B712-EAB786A88C0F}" destId="{C0D1A69C-7FAC-493F-B060-E529F3390672}" srcOrd="6" destOrd="0" presId="urn:microsoft.com/office/officeart/2005/8/layout/hierarchy2"/>
    <dgm:cxn modelId="{FB463089-A8DE-4C46-A4D4-EAF49BB4A3CA}" type="presParOf" srcId="{C0D1A69C-7FAC-493F-B060-E529F3390672}" destId="{9FD3D824-0921-4C76-B7EB-5ACFE053BC54}" srcOrd="0" destOrd="0" presId="urn:microsoft.com/office/officeart/2005/8/layout/hierarchy2"/>
    <dgm:cxn modelId="{14A623F2-91E1-4DF9-A840-938F7A08E389}" type="presParOf" srcId="{BC316804-D073-4B46-B712-EAB786A88C0F}" destId="{79715C08-FA08-4ED9-BECF-41A05B527F77}" srcOrd="7" destOrd="0" presId="urn:microsoft.com/office/officeart/2005/8/layout/hierarchy2"/>
    <dgm:cxn modelId="{CF8F5B12-74FD-4CD6-976E-6CA890AB3436}" type="presParOf" srcId="{79715C08-FA08-4ED9-BECF-41A05B527F77}" destId="{8FC83B81-3A43-408C-940A-E151485D3371}" srcOrd="0" destOrd="0" presId="urn:microsoft.com/office/officeart/2005/8/layout/hierarchy2"/>
    <dgm:cxn modelId="{43715FEA-011F-49BC-8827-80E395639566}" type="presParOf" srcId="{79715C08-FA08-4ED9-BECF-41A05B527F77}" destId="{8E04450C-4510-49BE-8AE7-0539FD262C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168001-2B59-42F4-BFF8-315D14B73712}" type="doc">
      <dgm:prSet loTypeId="urn:microsoft.com/office/officeart/2005/8/layout/hierarchy2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uk-UA"/>
        </a:p>
      </dgm:t>
    </dgm:pt>
    <dgm:pt modelId="{90A8ACE8-3CA8-4966-9291-1E3D79A7A0EC}">
      <dgm:prSet phldrT="[Текст]"/>
      <dgm:spPr/>
      <dgm:t>
        <a:bodyPr/>
        <a:lstStyle/>
        <a:p>
          <a:r>
            <a:rPr lang="uk-UA" b="1" dirty="0" smtClean="0"/>
            <a:t>Емоційно-мотиваційний компонент</a:t>
          </a:r>
          <a:endParaRPr lang="uk-UA" b="1" dirty="0"/>
        </a:p>
      </dgm:t>
    </dgm:pt>
    <dgm:pt modelId="{B83B490A-FE8B-429C-B614-1D53B8CA79B7}" type="parTrans" cxnId="{CA478165-92F0-4C62-9FF8-B5B3CC2FBA99}">
      <dgm:prSet/>
      <dgm:spPr/>
      <dgm:t>
        <a:bodyPr/>
        <a:lstStyle/>
        <a:p>
          <a:endParaRPr lang="uk-UA"/>
        </a:p>
      </dgm:t>
    </dgm:pt>
    <dgm:pt modelId="{AB3BD89D-3241-4E88-8568-FC4C1CA59FBD}" type="sibTrans" cxnId="{CA478165-92F0-4C62-9FF8-B5B3CC2FBA99}">
      <dgm:prSet/>
      <dgm:spPr/>
      <dgm:t>
        <a:bodyPr/>
        <a:lstStyle/>
        <a:p>
          <a:endParaRPr lang="uk-UA"/>
        </a:p>
      </dgm:t>
    </dgm:pt>
    <dgm:pt modelId="{64070D47-92E1-4ABD-B109-E443915BE8E2}">
      <dgm:prSet phldrT="[Текст]"/>
      <dgm:spPr/>
      <dgm:t>
        <a:bodyPr/>
        <a:lstStyle/>
        <a:p>
          <a:r>
            <a:rPr lang="uk-UA" dirty="0" err="1" smtClean="0"/>
            <a:t>Емпатійна</a:t>
          </a:r>
          <a:r>
            <a:rPr lang="uk-UA" baseline="0" dirty="0" smtClean="0"/>
            <a:t> здатність, повага до членів родини</a:t>
          </a:r>
          <a:endParaRPr lang="uk-UA" dirty="0"/>
        </a:p>
      </dgm:t>
    </dgm:pt>
    <dgm:pt modelId="{0B6D860E-0CCA-4584-A5F0-28C2C11543A2}" type="parTrans" cxnId="{4C4ED38F-C580-4C30-9F68-4F16DBE49C91}">
      <dgm:prSet/>
      <dgm:spPr/>
      <dgm:t>
        <a:bodyPr/>
        <a:lstStyle/>
        <a:p>
          <a:endParaRPr lang="uk-UA"/>
        </a:p>
      </dgm:t>
    </dgm:pt>
    <dgm:pt modelId="{32944DBC-4431-4504-B29F-5CCCA9373411}" type="sibTrans" cxnId="{4C4ED38F-C580-4C30-9F68-4F16DBE49C91}">
      <dgm:prSet/>
      <dgm:spPr/>
      <dgm:t>
        <a:bodyPr/>
        <a:lstStyle/>
        <a:p>
          <a:endParaRPr lang="uk-UA"/>
        </a:p>
      </dgm:t>
    </dgm:pt>
    <dgm:pt modelId="{193E7735-27E0-4151-93AB-C17FD5F10608}">
      <dgm:prSet phldrT="[Текст]"/>
      <dgm:spPr/>
      <dgm:t>
        <a:bodyPr/>
        <a:lstStyle/>
        <a:p>
          <a:r>
            <a:rPr lang="uk-UA" dirty="0" smtClean="0"/>
            <a:t>Орієнтація</a:t>
          </a:r>
          <a:r>
            <a:rPr lang="uk-UA" baseline="0" dirty="0" smtClean="0"/>
            <a:t> батьків на позитивну комунікацію, емоції</a:t>
          </a:r>
          <a:endParaRPr lang="uk-UA" dirty="0"/>
        </a:p>
      </dgm:t>
    </dgm:pt>
    <dgm:pt modelId="{55C77CC6-7C79-4A40-92B6-D761E71AB67B}" type="parTrans" cxnId="{1E11414E-D129-42D4-B75A-7455610455D0}">
      <dgm:prSet/>
      <dgm:spPr/>
      <dgm:t>
        <a:bodyPr/>
        <a:lstStyle/>
        <a:p>
          <a:endParaRPr lang="uk-UA"/>
        </a:p>
      </dgm:t>
    </dgm:pt>
    <dgm:pt modelId="{3EA7686C-5241-4F9F-A462-2D2CB643C2F7}" type="sibTrans" cxnId="{1E11414E-D129-42D4-B75A-7455610455D0}">
      <dgm:prSet/>
      <dgm:spPr/>
      <dgm:t>
        <a:bodyPr/>
        <a:lstStyle/>
        <a:p>
          <a:endParaRPr lang="uk-UA"/>
        </a:p>
      </dgm:t>
    </dgm:pt>
    <dgm:pt modelId="{91AC81D0-B728-409F-B6D4-C61D59BE5AB8}">
      <dgm:prSet/>
      <dgm:spPr/>
      <dgm:t>
        <a:bodyPr/>
        <a:lstStyle/>
        <a:p>
          <a:r>
            <a:rPr lang="uk-UA" dirty="0" smtClean="0"/>
            <a:t>Прагнення та вміння виявляти позитивні моральні почуття</a:t>
          </a:r>
          <a:endParaRPr lang="uk-UA" dirty="0"/>
        </a:p>
      </dgm:t>
    </dgm:pt>
    <dgm:pt modelId="{9A557CF8-C93D-4D98-8A0F-32CCDCA84D74}" type="parTrans" cxnId="{304EF46A-A5DE-4A9E-9174-920B22804EED}">
      <dgm:prSet/>
      <dgm:spPr/>
      <dgm:t>
        <a:bodyPr/>
        <a:lstStyle/>
        <a:p>
          <a:endParaRPr lang="uk-UA"/>
        </a:p>
      </dgm:t>
    </dgm:pt>
    <dgm:pt modelId="{AE69FF22-2381-47B5-9D31-D97EEBFE5DBE}" type="sibTrans" cxnId="{304EF46A-A5DE-4A9E-9174-920B22804EED}">
      <dgm:prSet/>
      <dgm:spPr/>
      <dgm:t>
        <a:bodyPr/>
        <a:lstStyle/>
        <a:p>
          <a:endParaRPr lang="uk-UA"/>
        </a:p>
      </dgm:t>
    </dgm:pt>
    <dgm:pt modelId="{C9726C5B-D882-42C8-9366-D6B3A499AE8A}">
      <dgm:prSet/>
      <dgm:spPr/>
      <dgm:t>
        <a:bodyPr/>
        <a:lstStyle/>
        <a:p>
          <a:r>
            <a:rPr lang="uk-UA" dirty="0" smtClean="0"/>
            <a:t>Прагнення</a:t>
          </a:r>
          <a:r>
            <a:rPr lang="uk-UA" baseline="0" dirty="0" smtClean="0"/>
            <a:t> до міжособистісних взаємин, потреба у спілкуванні</a:t>
          </a:r>
          <a:endParaRPr lang="uk-UA" dirty="0"/>
        </a:p>
      </dgm:t>
    </dgm:pt>
    <dgm:pt modelId="{7AF65E56-D52A-4BCE-A08E-6243EDCAA248}" type="parTrans" cxnId="{73FA2848-0DDA-4492-9200-B545D4C16A10}">
      <dgm:prSet/>
      <dgm:spPr/>
      <dgm:t>
        <a:bodyPr/>
        <a:lstStyle/>
        <a:p>
          <a:endParaRPr lang="uk-UA"/>
        </a:p>
      </dgm:t>
    </dgm:pt>
    <dgm:pt modelId="{000C5CD5-19F6-442C-9EE5-6300F5031DA6}" type="sibTrans" cxnId="{73FA2848-0DDA-4492-9200-B545D4C16A10}">
      <dgm:prSet/>
      <dgm:spPr/>
      <dgm:t>
        <a:bodyPr/>
        <a:lstStyle/>
        <a:p>
          <a:endParaRPr lang="uk-UA"/>
        </a:p>
      </dgm:t>
    </dgm:pt>
    <dgm:pt modelId="{8AE275E5-52BD-4A55-8E1F-C12F92EFBADC}" type="pres">
      <dgm:prSet presAssocID="{F4168001-2B59-42F4-BFF8-315D14B737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9CD820-57B0-43F9-A2E4-419D4A23AEEE}" type="pres">
      <dgm:prSet presAssocID="{90A8ACE8-3CA8-4966-9291-1E3D79A7A0EC}" presName="root1" presStyleCnt="0"/>
      <dgm:spPr/>
    </dgm:pt>
    <dgm:pt modelId="{8FE8FFC6-54C0-46DF-98E4-25136977117B}" type="pres">
      <dgm:prSet presAssocID="{90A8ACE8-3CA8-4966-9291-1E3D79A7A0EC}" presName="LevelOneTextNode" presStyleLbl="node0" presStyleIdx="0" presStyleCnt="1" custScaleY="207264" custLinFactNeighborX="-43263" custLinFactNeighborY="-11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316804-D073-4B46-B712-EAB786A88C0F}" type="pres">
      <dgm:prSet presAssocID="{90A8ACE8-3CA8-4966-9291-1E3D79A7A0EC}" presName="level2hierChild" presStyleCnt="0"/>
      <dgm:spPr/>
    </dgm:pt>
    <dgm:pt modelId="{E0492B1D-AEC7-48C7-A7AD-1A10BB6BCCA9}" type="pres">
      <dgm:prSet presAssocID="{0B6D860E-0CCA-4584-A5F0-28C2C11543A2}" presName="conn2-1" presStyleLbl="parChTrans1D2" presStyleIdx="0" presStyleCnt="4"/>
      <dgm:spPr/>
      <dgm:t>
        <a:bodyPr/>
        <a:lstStyle/>
        <a:p>
          <a:endParaRPr lang="uk-UA"/>
        </a:p>
      </dgm:t>
    </dgm:pt>
    <dgm:pt modelId="{1EB021FB-C2C8-492E-A3D3-AD1E7699EEBF}" type="pres">
      <dgm:prSet presAssocID="{0B6D860E-0CCA-4584-A5F0-28C2C11543A2}" presName="connTx" presStyleLbl="parChTrans1D2" presStyleIdx="0" presStyleCnt="4"/>
      <dgm:spPr/>
      <dgm:t>
        <a:bodyPr/>
        <a:lstStyle/>
        <a:p>
          <a:endParaRPr lang="uk-UA"/>
        </a:p>
      </dgm:t>
    </dgm:pt>
    <dgm:pt modelId="{FF488980-2089-497F-BAC4-964832F22736}" type="pres">
      <dgm:prSet presAssocID="{64070D47-92E1-4ABD-B109-E443915BE8E2}" presName="root2" presStyleCnt="0"/>
      <dgm:spPr/>
    </dgm:pt>
    <dgm:pt modelId="{C2524E1D-E0DF-4BD5-BA38-EE468AF66C14}" type="pres">
      <dgm:prSet presAssocID="{64070D47-92E1-4ABD-B109-E443915BE8E2}" presName="LevelTwoTextNode" presStyleLbl="node2" presStyleIdx="0" presStyleCnt="4" custScaleX="1483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A3973DF-AA0C-4B55-AE63-67198547C9AE}" type="pres">
      <dgm:prSet presAssocID="{64070D47-92E1-4ABD-B109-E443915BE8E2}" presName="level3hierChild" presStyleCnt="0"/>
      <dgm:spPr/>
    </dgm:pt>
    <dgm:pt modelId="{F82F39AE-EBF6-46E3-800D-9654BA18DCD6}" type="pres">
      <dgm:prSet presAssocID="{55C77CC6-7C79-4A40-92B6-D761E71AB67B}" presName="conn2-1" presStyleLbl="parChTrans1D2" presStyleIdx="1" presStyleCnt="4"/>
      <dgm:spPr/>
      <dgm:t>
        <a:bodyPr/>
        <a:lstStyle/>
        <a:p>
          <a:endParaRPr lang="uk-UA"/>
        </a:p>
      </dgm:t>
    </dgm:pt>
    <dgm:pt modelId="{C2F041E1-38F1-48DA-8B2C-D2EE08D28351}" type="pres">
      <dgm:prSet presAssocID="{55C77CC6-7C79-4A40-92B6-D761E71AB67B}" presName="connTx" presStyleLbl="parChTrans1D2" presStyleIdx="1" presStyleCnt="4"/>
      <dgm:spPr/>
      <dgm:t>
        <a:bodyPr/>
        <a:lstStyle/>
        <a:p>
          <a:endParaRPr lang="uk-UA"/>
        </a:p>
      </dgm:t>
    </dgm:pt>
    <dgm:pt modelId="{D0F1A605-637A-4D31-A7C7-A65B2C34B4DC}" type="pres">
      <dgm:prSet presAssocID="{193E7735-27E0-4151-93AB-C17FD5F10608}" presName="root2" presStyleCnt="0"/>
      <dgm:spPr/>
    </dgm:pt>
    <dgm:pt modelId="{6400D119-60F8-4077-90A4-0F66B13C9581}" type="pres">
      <dgm:prSet presAssocID="{193E7735-27E0-4151-93AB-C17FD5F10608}" presName="LevelTwoTextNode" presStyleLbl="node2" presStyleIdx="1" presStyleCnt="4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FEF0F2-EBE3-4DB1-92A7-AEDCA9B00C51}" type="pres">
      <dgm:prSet presAssocID="{193E7735-27E0-4151-93AB-C17FD5F10608}" presName="level3hierChild" presStyleCnt="0"/>
      <dgm:spPr/>
    </dgm:pt>
    <dgm:pt modelId="{68A6CB1F-3460-4B85-AA16-5B8E7C8E9861}" type="pres">
      <dgm:prSet presAssocID="{9A557CF8-C93D-4D98-8A0F-32CCDCA84D74}" presName="conn2-1" presStyleLbl="parChTrans1D2" presStyleIdx="2" presStyleCnt="4"/>
      <dgm:spPr/>
      <dgm:t>
        <a:bodyPr/>
        <a:lstStyle/>
        <a:p>
          <a:endParaRPr lang="uk-UA"/>
        </a:p>
      </dgm:t>
    </dgm:pt>
    <dgm:pt modelId="{E8B357B3-C925-4975-B605-FD45E0DC97E1}" type="pres">
      <dgm:prSet presAssocID="{9A557CF8-C93D-4D98-8A0F-32CCDCA84D74}" presName="connTx" presStyleLbl="parChTrans1D2" presStyleIdx="2" presStyleCnt="4"/>
      <dgm:spPr/>
      <dgm:t>
        <a:bodyPr/>
        <a:lstStyle/>
        <a:p>
          <a:endParaRPr lang="uk-UA"/>
        </a:p>
      </dgm:t>
    </dgm:pt>
    <dgm:pt modelId="{9E203AFE-6079-463F-9EA5-4E5361E6A04E}" type="pres">
      <dgm:prSet presAssocID="{91AC81D0-B728-409F-B6D4-C61D59BE5AB8}" presName="root2" presStyleCnt="0"/>
      <dgm:spPr/>
    </dgm:pt>
    <dgm:pt modelId="{CD24C167-8B6E-4AF6-8A95-0B50D9C7108D}" type="pres">
      <dgm:prSet presAssocID="{91AC81D0-B728-409F-B6D4-C61D59BE5AB8}" presName="LevelTwoTextNode" presStyleLbl="node2" presStyleIdx="2" presStyleCnt="4" custScaleX="1457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0C20B7-4F0D-4773-8469-F8DD80986292}" type="pres">
      <dgm:prSet presAssocID="{91AC81D0-B728-409F-B6D4-C61D59BE5AB8}" presName="level3hierChild" presStyleCnt="0"/>
      <dgm:spPr/>
    </dgm:pt>
    <dgm:pt modelId="{C0D1A69C-7FAC-493F-B060-E529F3390672}" type="pres">
      <dgm:prSet presAssocID="{7AF65E56-D52A-4BCE-A08E-6243EDCAA248}" presName="conn2-1" presStyleLbl="parChTrans1D2" presStyleIdx="3" presStyleCnt="4"/>
      <dgm:spPr/>
      <dgm:t>
        <a:bodyPr/>
        <a:lstStyle/>
        <a:p>
          <a:endParaRPr lang="uk-UA"/>
        </a:p>
      </dgm:t>
    </dgm:pt>
    <dgm:pt modelId="{9FD3D824-0921-4C76-B7EB-5ACFE053BC54}" type="pres">
      <dgm:prSet presAssocID="{7AF65E56-D52A-4BCE-A08E-6243EDCAA248}" presName="connTx" presStyleLbl="parChTrans1D2" presStyleIdx="3" presStyleCnt="4"/>
      <dgm:spPr/>
      <dgm:t>
        <a:bodyPr/>
        <a:lstStyle/>
        <a:p>
          <a:endParaRPr lang="uk-UA"/>
        </a:p>
      </dgm:t>
    </dgm:pt>
    <dgm:pt modelId="{79715C08-FA08-4ED9-BECF-41A05B527F77}" type="pres">
      <dgm:prSet presAssocID="{C9726C5B-D882-42C8-9366-D6B3A499AE8A}" presName="root2" presStyleCnt="0"/>
      <dgm:spPr/>
    </dgm:pt>
    <dgm:pt modelId="{8FC83B81-3A43-408C-940A-E151485D3371}" type="pres">
      <dgm:prSet presAssocID="{C9726C5B-D882-42C8-9366-D6B3A499AE8A}" presName="LevelTwoTextNode" presStyleLbl="node2" presStyleIdx="3" presStyleCnt="4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E04450C-4510-49BE-8AE7-0539FD262CFF}" type="pres">
      <dgm:prSet presAssocID="{C9726C5B-D882-42C8-9366-D6B3A499AE8A}" presName="level3hierChild" presStyleCnt="0"/>
      <dgm:spPr/>
    </dgm:pt>
  </dgm:ptLst>
  <dgm:cxnLst>
    <dgm:cxn modelId="{6122B29D-5A4F-44C5-8864-6AAF857FD818}" type="presOf" srcId="{55C77CC6-7C79-4A40-92B6-D761E71AB67B}" destId="{C2F041E1-38F1-48DA-8B2C-D2EE08D28351}" srcOrd="1" destOrd="0" presId="urn:microsoft.com/office/officeart/2005/8/layout/hierarchy2"/>
    <dgm:cxn modelId="{10E31954-1044-44A6-9537-9B92001CB045}" type="presOf" srcId="{0B6D860E-0CCA-4584-A5F0-28C2C11543A2}" destId="{E0492B1D-AEC7-48C7-A7AD-1A10BB6BCCA9}" srcOrd="0" destOrd="0" presId="urn:microsoft.com/office/officeart/2005/8/layout/hierarchy2"/>
    <dgm:cxn modelId="{304EF46A-A5DE-4A9E-9174-920B22804EED}" srcId="{90A8ACE8-3CA8-4966-9291-1E3D79A7A0EC}" destId="{91AC81D0-B728-409F-B6D4-C61D59BE5AB8}" srcOrd="2" destOrd="0" parTransId="{9A557CF8-C93D-4D98-8A0F-32CCDCA84D74}" sibTransId="{AE69FF22-2381-47B5-9D31-D97EEBFE5DBE}"/>
    <dgm:cxn modelId="{73FA2848-0DDA-4492-9200-B545D4C16A10}" srcId="{90A8ACE8-3CA8-4966-9291-1E3D79A7A0EC}" destId="{C9726C5B-D882-42C8-9366-D6B3A499AE8A}" srcOrd="3" destOrd="0" parTransId="{7AF65E56-D52A-4BCE-A08E-6243EDCAA248}" sibTransId="{000C5CD5-19F6-442C-9EE5-6300F5031DA6}"/>
    <dgm:cxn modelId="{3EEA7FB0-076D-4F79-BAEB-365DCFA59AB2}" type="presOf" srcId="{9A557CF8-C93D-4D98-8A0F-32CCDCA84D74}" destId="{E8B357B3-C925-4975-B605-FD45E0DC97E1}" srcOrd="1" destOrd="0" presId="urn:microsoft.com/office/officeart/2005/8/layout/hierarchy2"/>
    <dgm:cxn modelId="{54340325-1470-484E-84B9-65EBCD49D750}" type="presOf" srcId="{193E7735-27E0-4151-93AB-C17FD5F10608}" destId="{6400D119-60F8-4077-90A4-0F66B13C9581}" srcOrd="0" destOrd="0" presId="urn:microsoft.com/office/officeart/2005/8/layout/hierarchy2"/>
    <dgm:cxn modelId="{A4B7AE66-E989-4D61-9EC5-035C5799C2D7}" type="presOf" srcId="{55C77CC6-7C79-4A40-92B6-D761E71AB67B}" destId="{F82F39AE-EBF6-46E3-800D-9654BA18DCD6}" srcOrd="0" destOrd="0" presId="urn:microsoft.com/office/officeart/2005/8/layout/hierarchy2"/>
    <dgm:cxn modelId="{BFB3026F-F718-43A9-8DCC-8FACC0D4D80D}" type="presOf" srcId="{9A557CF8-C93D-4D98-8A0F-32CCDCA84D74}" destId="{68A6CB1F-3460-4B85-AA16-5B8E7C8E9861}" srcOrd="0" destOrd="0" presId="urn:microsoft.com/office/officeart/2005/8/layout/hierarchy2"/>
    <dgm:cxn modelId="{0C42132D-1A35-4C8D-B6C3-B7BBBA94DE50}" type="presOf" srcId="{C9726C5B-D882-42C8-9366-D6B3A499AE8A}" destId="{8FC83B81-3A43-408C-940A-E151485D3371}" srcOrd="0" destOrd="0" presId="urn:microsoft.com/office/officeart/2005/8/layout/hierarchy2"/>
    <dgm:cxn modelId="{F363D71C-37A2-4F0F-A28B-BC5A8E194BA1}" type="presOf" srcId="{7AF65E56-D52A-4BCE-A08E-6243EDCAA248}" destId="{9FD3D824-0921-4C76-B7EB-5ACFE053BC54}" srcOrd="1" destOrd="0" presId="urn:microsoft.com/office/officeart/2005/8/layout/hierarchy2"/>
    <dgm:cxn modelId="{8411C514-A925-4E34-A492-17D86F8E16A6}" type="presOf" srcId="{91AC81D0-B728-409F-B6D4-C61D59BE5AB8}" destId="{CD24C167-8B6E-4AF6-8A95-0B50D9C7108D}" srcOrd="0" destOrd="0" presId="urn:microsoft.com/office/officeart/2005/8/layout/hierarchy2"/>
    <dgm:cxn modelId="{346FB2FF-955A-4EEE-822F-5E3CC395BF7A}" type="presOf" srcId="{7AF65E56-D52A-4BCE-A08E-6243EDCAA248}" destId="{C0D1A69C-7FAC-493F-B060-E529F3390672}" srcOrd="0" destOrd="0" presId="urn:microsoft.com/office/officeart/2005/8/layout/hierarchy2"/>
    <dgm:cxn modelId="{DC310412-C997-4934-B834-5C3963D56A7F}" type="presOf" srcId="{90A8ACE8-3CA8-4966-9291-1E3D79A7A0EC}" destId="{8FE8FFC6-54C0-46DF-98E4-25136977117B}" srcOrd="0" destOrd="0" presId="urn:microsoft.com/office/officeart/2005/8/layout/hierarchy2"/>
    <dgm:cxn modelId="{B29901A0-FE62-4629-86E2-4AE515B0E489}" type="presOf" srcId="{F4168001-2B59-42F4-BFF8-315D14B73712}" destId="{8AE275E5-52BD-4A55-8E1F-C12F92EFBADC}" srcOrd="0" destOrd="0" presId="urn:microsoft.com/office/officeart/2005/8/layout/hierarchy2"/>
    <dgm:cxn modelId="{4C4ED38F-C580-4C30-9F68-4F16DBE49C91}" srcId="{90A8ACE8-3CA8-4966-9291-1E3D79A7A0EC}" destId="{64070D47-92E1-4ABD-B109-E443915BE8E2}" srcOrd="0" destOrd="0" parTransId="{0B6D860E-0CCA-4584-A5F0-28C2C11543A2}" sibTransId="{32944DBC-4431-4504-B29F-5CCCA9373411}"/>
    <dgm:cxn modelId="{E45E9842-8C01-48E6-B10A-C8601F5685DF}" type="presOf" srcId="{64070D47-92E1-4ABD-B109-E443915BE8E2}" destId="{C2524E1D-E0DF-4BD5-BA38-EE468AF66C14}" srcOrd="0" destOrd="0" presId="urn:microsoft.com/office/officeart/2005/8/layout/hierarchy2"/>
    <dgm:cxn modelId="{1E11414E-D129-42D4-B75A-7455610455D0}" srcId="{90A8ACE8-3CA8-4966-9291-1E3D79A7A0EC}" destId="{193E7735-27E0-4151-93AB-C17FD5F10608}" srcOrd="1" destOrd="0" parTransId="{55C77CC6-7C79-4A40-92B6-D761E71AB67B}" sibTransId="{3EA7686C-5241-4F9F-A462-2D2CB643C2F7}"/>
    <dgm:cxn modelId="{87D7242C-3FBE-4891-B405-612330096173}" type="presOf" srcId="{0B6D860E-0CCA-4584-A5F0-28C2C11543A2}" destId="{1EB021FB-C2C8-492E-A3D3-AD1E7699EEBF}" srcOrd="1" destOrd="0" presId="urn:microsoft.com/office/officeart/2005/8/layout/hierarchy2"/>
    <dgm:cxn modelId="{CA478165-92F0-4C62-9FF8-B5B3CC2FBA99}" srcId="{F4168001-2B59-42F4-BFF8-315D14B73712}" destId="{90A8ACE8-3CA8-4966-9291-1E3D79A7A0EC}" srcOrd="0" destOrd="0" parTransId="{B83B490A-FE8B-429C-B614-1D53B8CA79B7}" sibTransId="{AB3BD89D-3241-4E88-8568-FC4C1CA59FBD}"/>
    <dgm:cxn modelId="{7D0ADFB6-7504-43CF-8B80-9B4694B07566}" type="presParOf" srcId="{8AE275E5-52BD-4A55-8E1F-C12F92EFBADC}" destId="{879CD820-57B0-43F9-A2E4-419D4A23AEEE}" srcOrd="0" destOrd="0" presId="urn:microsoft.com/office/officeart/2005/8/layout/hierarchy2"/>
    <dgm:cxn modelId="{61B4A573-01C9-4924-89B8-5184D7E02E24}" type="presParOf" srcId="{879CD820-57B0-43F9-A2E4-419D4A23AEEE}" destId="{8FE8FFC6-54C0-46DF-98E4-25136977117B}" srcOrd="0" destOrd="0" presId="urn:microsoft.com/office/officeart/2005/8/layout/hierarchy2"/>
    <dgm:cxn modelId="{169CCCD5-F2C4-493A-86A1-78287C99E10A}" type="presParOf" srcId="{879CD820-57B0-43F9-A2E4-419D4A23AEEE}" destId="{BC316804-D073-4B46-B712-EAB786A88C0F}" srcOrd="1" destOrd="0" presId="urn:microsoft.com/office/officeart/2005/8/layout/hierarchy2"/>
    <dgm:cxn modelId="{19716488-A174-4B1C-868C-5406CA31D5B2}" type="presParOf" srcId="{BC316804-D073-4B46-B712-EAB786A88C0F}" destId="{E0492B1D-AEC7-48C7-A7AD-1A10BB6BCCA9}" srcOrd="0" destOrd="0" presId="urn:microsoft.com/office/officeart/2005/8/layout/hierarchy2"/>
    <dgm:cxn modelId="{A4012CEC-FEAE-421B-9CB9-7F4FD9DE61D4}" type="presParOf" srcId="{E0492B1D-AEC7-48C7-A7AD-1A10BB6BCCA9}" destId="{1EB021FB-C2C8-492E-A3D3-AD1E7699EEBF}" srcOrd="0" destOrd="0" presId="urn:microsoft.com/office/officeart/2005/8/layout/hierarchy2"/>
    <dgm:cxn modelId="{43DFDD54-FE55-43D6-A5D2-2C102C4894B9}" type="presParOf" srcId="{BC316804-D073-4B46-B712-EAB786A88C0F}" destId="{FF488980-2089-497F-BAC4-964832F22736}" srcOrd="1" destOrd="0" presId="urn:microsoft.com/office/officeart/2005/8/layout/hierarchy2"/>
    <dgm:cxn modelId="{4A0B8E3F-88A8-4FED-BAD3-E29F480FB8F4}" type="presParOf" srcId="{FF488980-2089-497F-BAC4-964832F22736}" destId="{C2524E1D-E0DF-4BD5-BA38-EE468AF66C14}" srcOrd="0" destOrd="0" presId="urn:microsoft.com/office/officeart/2005/8/layout/hierarchy2"/>
    <dgm:cxn modelId="{92B1A810-E6D0-4761-822F-6A9BEE52ADA4}" type="presParOf" srcId="{FF488980-2089-497F-BAC4-964832F22736}" destId="{3A3973DF-AA0C-4B55-AE63-67198547C9AE}" srcOrd="1" destOrd="0" presId="urn:microsoft.com/office/officeart/2005/8/layout/hierarchy2"/>
    <dgm:cxn modelId="{37E9CFD2-422B-41DD-8F8C-F1A42A17CFB3}" type="presParOf" srcId="{BC316804-D073-4B46-B712-EAB786A88C0F}" destId="{F82F39AE-EBF6-46E3-800D-9654BA18DCD6}" srcOrd="2" destOrd="0" presId="urn:microsoft.com/office/officeart/2005/8/layout/hierarchy2"/>
    <dgm:cxn modelId="{1D363A26-1535-469C-8461-7B437E12EA16}" type="presParOf" srcId="{F82F39AE-EBF6-46E3-800D-9654BA18DCD6}" destId="{C2F041E1-38F1-48DA-8B2C-D2EE08D28351}" srcOrd="0" destOrd="0" presId="urn:microsoft.com/office/officeart/2005/8/layout/hierarchy2"/>
    <dgm:cxn modelId="{E8376394-7948-4EA8-B108-DF3DCE34F334}" type="presParOf" srcId="{BC316804-D073-4B46-B712-EAB786A88C0F}" destId="{D0F1A605-637A-4D31-A7C7-A65B2C34B4DC}" srcOrd="3" destOrd="0" presId="urn:microsoft.com/office/officeart/2005/8/layout/hierarchy2"/>
    <dgm:cxn modelId="{53FE3A39-E4AA-4667-A03F-114622672FB6}" type="presParOf" srcId="{D0F1A605-637A-4D31-A7C7-A65B2C34B4DC}" destId="{6400D119-60F8-4077-90A4-0F66B13C9581}" srcOrd="0" destOrd="0" presId="urn:microsoft.com/office/officeart/2005/8/layout/hierarchy2"/>
    <dgm:cxn modelId="{09459289-0385-4C00-9A98-6B98D618FD33}" type="presParOf" srcId="{D0F1A605-637A-4D31-A7C7-A65B2C34B4DC}" destId="{E8FEF0F2-EBE3-4DB1-92A7-AEDCA9B00C51}" srcOrd="1" destOrd="0" presId="urn:microsoft.com/office/officeart/2005/8/layout/hierarchy2"/>
    <dgm:cxn modelId="{855556B7-0E26-41BF-8B42-9D882CEF84EB}" type="presParOf" srcId="{BC316804-D073-4B46-B712-EAB786A88C0F}" destId="{68A6CB1F-3460-4B85-AA16-5B8E7C8E9861}" srcOrd="4" destOrd="0" presId="urn:microsoft.com/office/officeart/2005/8/layout/hierarchy2"/>
    <dgm:cxn modelId="{54ACCF7F-9F43-4A3E-9A7F-6976B9EBE2BB}" type="presParOf" srcId="{68A6CB1F-3460-4B85-AA16-5B8E7C8E9861}" destId="{E8B357B3-C925-4975-B605-FD45E0DC97E1}" srcOrd="0" destOrd="0" presId="urn:microsoft.com/office/officeart/2005/8/layout/hierarchy2"/>
    <dgm:cxn modelId="{4892A2A3-7ED4-445A-8226-6C5EFC21A710}" type="presParOf" srcId="{BC316804-D073-4B46-B712-EAB786A88C0F}" destId="{9E203AFE-6079-463F-9EA5-4E5361E6A04E}" srcOrd="5" destOrd="0" presId="urn:microsoft.com/office/officeart/2005/8/layout/hierarchy2"/>
    <dgm:cxn modelId="{F4A773A3-89BB-44D7-9F5F-A54A931FC1FF}" type="presParOf" srcId="{9E203AFE-6079-463F-9EA5-4E5361E6A04E}" destId="{CD24C167-8B6E-4AF6-8A95-0B50D9C7108D}" srcOrd="0" destOrd="0" presId="urn:microsoft.com/office/officeart/2005/8/layout/hierarchy2"/>
    <dgm:cxn modelId="{5F0C2BC3-DB15-4D91-B941-32483D27C099}" type="presParOf" srcId="{9E203AFE-6079-463F-9EA5-4E5361E6A04E}" destId="{760C20B7-4F0D-4773-8469-F8DD80986292}" srcOrd="1" destOrd="0" presId="urn:microsoft.com/office/officeart/2005/8/layout/hierarchy2"/>
    <dgm:cxn modelId="{C457B16D-F5D7-4375-8697-22F6C0258C83}" type="presParOf" srcId="{BC316804-D073-4B46-B712-EAB786A88C0F}" destId="{C0D1A69C-7FAC-493F-B060-E529F3390672}" srcOrd="6" destOrd="0" presId="urn:microsoft.com/office/officeart/2005/8/layout/hierarchy2"/>
    <dgm:cxn modelId="{5F7E042F-4B10-4F92-A9CC-B24AD413D378}" type="presParOf" srcId="{C0D1A69C-7FAC-493F-B060-E529F3390672}" destId="{9FD3D824-0921-4C76-B7EB-5ACFE053BC54}" srcOrd="0" destOrd="0" presId="urn:microsoft.com/office/officeart/2005/8/layout/hierarchy2"/>
    <dgm:cxn modelId="{E4781A70-3A40-4928-911C-0028DA66F0D6}" type="presParOf" srcId="{BC316804-D073-4B46-B712-EAB786A88C0F}" destId="{79715C08-FA08-4ED9-BECF-41A05B527F77}" srcOrd="7" destOrd="0" presId="urn:microsoft.com/office/officeart/2005/8/layout/hierarchy2"/>
    <dgm:cxn modelId="{A7014B19-7911-4420-AAD8-77F573D239F5}" type="presParOf" srcId="{79715C08-FA08-4ED9-BECF-41A05B527F77}" destId="{8FC83B81-3A43-408C-940A-E151485D3371}" srcOrd="0" destOrd="0" presId="urn:microsoft.com/office/officeart/2005/8/layout/hierarchy2"/>
    <dgm:cxn modelId="{8B702A88-FCF1-4488-A42E-04DD277D4721}" type="presParOf" srcId="{79715C08-FA08-4ED9-BECF-41A05B527F77}" destId="{8E04450C-4510-49BE-8AE7-0539FD262C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168001-2B59-42F4-BFF8-315D14B73712}" type="doc">
      <dgm:prSet loTypeId="urn:microsoft.com/office/officeart/2005/8/layout/hierarchy2" loCatId="hierarchy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uk-UA"/>
        </a:p>
      </dgm:t>
    </dgm:pt>
    <dgm:pt modelId="{90A8ACE8-3CA8-4966-9291-1E3D79A7A0EC}">
      <dgm:prSet phldrT="[Текст]"/>
      <dgm:spPr/>
      <dgm:t>
        <a:bodyPr/>
        <a:lstStyle/>
        <a:p>
          <a:r>
            <a:rPr lang="uk-UA" b="1" dirty="0" smtClean="0"/>
            <a:t>Регулятивний компонент</a:t>
          </a:r>
          <a:endParaRPr lang="uk-UA" b="1" dirty="0"/>
        </a:p>
      </dgm:t>
    </dgm:pt>
    <dgm:pt modelId="{B83B490A-FE8B-429C-B614-1D53B8CA79B7}" type="parTrans" cxnId="{CA478165-92F0-4C62-9FF8-B5B3CC2FBA99}">
      <dgm:prSet/>
      <dgm:spPr/>
      <dgm:t>
        <a:bodyPr/>
        <a:lstStyle/>
        <a:p>
          <a:endParaRPr lang="uk-UA"/>
        </a:p>
      </dgm:t>
    </dgm:pt>
    <dgm:pt modelId="{AB3BD89D-3241-4E88-8568-FC4C1CA59FBD}" type="sibTrans" cxnId="{CA478165-92F0-4C62-9FF8-B5B3CC2FBA99}">
      <dgm:prSet/>
      <dgm:spPr/>
      <dgm:t>
        <a:bodyPr/>
        <a:lstStyle/>
        <a:p>
          <a:endParaRPr lang="uk-UA"/>
        </a:p>
      </dgm:t>
    </dgm:pt>
    <dgm:pt modelId="{64070D47-92E1-4ABD-B109-E443915BE8E2}">
      <dgm:prSet phldrT="[Текст]"/>
      <dgm:spPr/>
      <dgm:t>
        <a:bodyPr/>
        <a:lstStyle/>
        <a:p>
          <a:r>
            <a:rPr lang="uk-UA" dirty="0" smtClean="0"/>
            <a:t>Уміння</a:t>
          </a:r>
          <a:r>
            <a:rPr lang="uk-UA" baseline="0" dirty="0" smtClean="0"/>
            <a:t> оцінювати власну культуру поведінки та спілкування</a:t>
          </a:r>
          <a:endParaRPr lang="uk-UA" dirty="0"/>
        </a:p>
      </dgm:t>
    </dgm:pt>
    <dgm:pt modelId="{0B6D860E-0CCA-4584-A5F0-28C2C11543A2}" type="parTrans" cxnId="{4C4ED38F-C580-4C30-9F68-4F16DBE49C91}">
      <dgm:prSet/>
      <dgm:spPr/>
      <dgm:t>
        <a:bodyPr/>
        <a:lstStyle/>
        <a:p>
          <a:endParaRPr lang="uk-UA"/>
        </a:p>
      </dgm:t>
    </dgm:pt>
    <dgm:pt modelId="{32944DBC-4431-4504-B29F-5CCCA9373411}" type="sibTrans" cxnId="{4C4ED38F-C580-4C30-9F68-4F16DBE49C91}">
      <dgm:prSet/>
      <dgm:spPr/>
      <dgm:t>
        <a:bodyPr/>
        <a:lstStyle/>
        <a:p>
          <a:endParaRPr lang="uk-UA"/>
        </a:p>
      </dgm:t>
    </dgm:pt>
    <dgm:pt modelId="{193E7735-27E0-4151-93AB-C17FD5F10608}">
      <dgm:prSet phldrT="[Текст]"/>
      <dgm:spPr/>
      <dgm:t>
        <a:bodyPr/>
        <a:lstStyle/>
        <a:p>
          <a:r>
            <a:rPr lang="uk-UA" dirty="0" smtClean="0"/>
            <a:t>Уміння</a:t>
          </a:r>
          <a:r>
            <a:rPr lang="uk-UA" baseline="0" dirty="0" smtClean="0"/>
            <a:t> долати виявлені недоліки</a:t>
          </a:r>
          <a:endParaRPr lang="uk-UA" dirty="0"/>
        </a:p>
      </dgm:t>
    </dgm:pt>
    <dgm:pt modelId="{55C77CC6-7C79-4A40-92B6-D761E71AB67B}" type="parTrans" cxnId="{1E11414E-D129-42D4-B75A-7455610455D0}">
      <dgm:prSet/>
      <dgm:spPr/>
      <dgm:t>
        <a:bodyPr/>
        <a:lstStyle/>
        <a:p>
          <a:endParaRPr lang="uk-UA"/>
        </a:p>
      </dgm:t>
    </dgm:pt>
    <dgm:pt modelId="{3EA7686C-5241-4F9F-A462-2D2CB643C2F7}" type="sibTrans" cxnId="{1E11414E-D129-42D4-B75A-7455610455D0}">
      <dgm:prSet/>
      <dgm:spPr/>
      <dgm:t>
        <a:bodyPr/>
        <a:lstStyle/>
        <a:p>
          <a:endParaRPr lang="uk-UA"/>
        </a:p>
      </dgm:t>
    </dgm:pt>
    <dgm:pt modelId="{91AC81D0-B728-409F-B6D4-C61D59BE5AB8}">
      <dgm:prSet/>
      <dgm:spPr/>
      <dgm:t>
        <a:bodyPr/>
        <a:lstStyle/>
        <a:p>
          <a:r>
            <a:rPr lang="uk-UA" dirty="0" smtClean="0"/>
            <a:t>Уміння</a:t>
          </a:r>
          <a:r>
            <a:rPr lang="uk-UA" baseline="0" dirty="0" smtClean="0"/>
            <a:t> роз'яснювати доцільність моральних норм, норм-заборон</a:t>
          </a:r>
          <a:endParaRPr lang="uk-UA" dirty="0"/>
        </a:p>
      </dgm:t>
    </dgm:pt>
    <dgm:pt modelId="{9A557CF8-C93D-4D98-8A0F-32CCDCA84D74}" type="parTrans" cxnId="{304EF46A-A5DE-4A9E-9174-920B22804EED}">
      <dgm:prSet/>
      <dgm:spPr/>
      <dgm:t>
        <a:bodyPr/>
        <a:lstStyle/>
        <a:p>
          <a:endParaRPr lang="uk-UA"/>
        </a:p>
      </dgm:t>
    </dgm:pt>
    <dgm:pt modelId="{AE69FF22-2381-47B5-9D31-D97EEBFE5DBE}" type="sibTrans" cxnId="{304EF46A-A5DE-4A9E-9174-920B22804EED}">
      <dgm:prSet/>
      <dgm:spPr/>
      <dgm:t>
        <a:bodyPr/>
        <a:lstStyle/>
        <a:p>
          <a:endParaRPr lang="uk-UA"/>
        </a:p>
      </dgm:t>
    </dgm:pt>
    <dgm:pt modelId="{8AE275E5-52BD-4A55-8E1F-C12F92EFBADC}" type="pres">
      <dgm:prSet presAssocID="{F4168001-2B59-42F4-BFF8-315D14B737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9CD820-57B0-43F9-A2E4-419D4A23AEEE}" type="pres">
      <dgm:prSet presAssocID="{90A8ACE8-3CA8-4966-9291-1E3D79A7A0EC}" presName="root1" presStyleCnt="0"/>
      <dgm:spPr/>
    </dgm:pt>
    <dgm:pt modelId="{8FE8FFC6-54C0-46DF-98E4-25136977117B}" type="pres">
      <dgm:prSet presAssocID="{90A8ACE8-3CA8-4966-9291-1E3D79A7A0EC}" presName="LevelOneTextNode" presStyleLbl="node0" presStyleIdx="0" presStyleCnt="1" custScaleY="207264" custLinFactNeighborX="-43263" custLinFactNeighborY="-11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316804-D073-4B46-B712-EAB786A88C0F}" type="pres">
      <dgm:prSet presAssocID="{90A8ACE8-3CA8-4966-9291-1E3D79A7A0EC}" presName="level2hierChild" presStyleCnt="0"/>
      <dgm:spPr/>
    </dgm:pt>
    <dgm:pt modelId="{E0492B1D-AEC7-48C7-A7AD-1A10BB6BCCA9}" type="pres">
      <dgm:prSet presAssocID="{0B6D860E-0CCA-4584-A5F0-28C2C11543A2}" presName="conn2-1" presStyleLbl="parChTrans1D2" presStyleIdx="0" presStyleCnt="3"/>
      <dgm:spPr/>
      <dgm:t>
        <a:bodyPr/>
        <a:lstStyle/>
        <a:p>
          <a:endParaRPr lang="uk-UA"/>
        </a:p>
      </dgm:t>
    </dgm:pt>
    <dgm:pt modelId="{1EB021FB-C2C8-492E-A3D3-AD1E7699EEBF}" type="pres">
      <dgm:prSet presAssocID="{0B6D860E-0CCA-4584-A5F0-28C2C11543A2}" presName="connTx" presStyleLbl="parChTrans1D2" presStyleIdx="0" presStyleCnt="3"/>
      <dgm:spPr/>
      <dgm:t>
        <a:bodyPr/>
        <a:lstStyle/>
        <a:p>
          <a:endParaRPr lang="uk-UA"/>
        </a:p>
      </dgm:t>
    </dgm:pt>
    <dgm:pt modelId="{FF488980-2089-497F-BAC4-964832F22736}" type="pres">
      <dgm:prSet presAssocID="{64070D47-92E1-4ABD-B109-E443915BE8E2}" presName="root2" presStyleCnt="0"/>
      <dgm:spPr/>
    </dgm:pt>
    <dgm:pt modelId="{C2524E1D-E0DF-4BD5-BA38-EE468AF66C14}" type="pres">
      <dgm:prSet presAssocID="{64070D47-92E1-4ABD-B109-E443915BE8E2}" presName="LevelTwoTextNode" presStyleLbl="node2" presStyleIdx="0" presStyleCnt="3" custScaleX="1483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A3973DF-AA0C-4B55-AE63-67198547C9AE}" type="pres">
      <dgm:prSet presAssocID="{64070D47-92E1-4ABD-B109-E443915BE8E2}" presName="level3hierChild" presStyleCnt="0"/>
      <dgm:spPr/>
    </dgm:pt>
    <dgm:pt modelId="{F82F39AE-EBF6-46E3-800D-9654BA18DCD6}" type="pres">
      <dgm:prSet presAssocID="{55C77CC6-7C79-4A40-92B6-D761E71AB67B}" presName="conn2-1" presStyleLbl="parChTrans1D2" presStyleIdx="1" presStyleCnt="3"/>
      <dgm:spPr/>
      <dgm:t>
        <a:bodyPr/>
        <a:lstStyle/>
        <a:p>
          <a:endParaRPr lang="uk-UA"/>
        </a:p>
      </dgm:t>
    </dgm:pt>
    <dgm:pt modelId="{C2F041E1-38F1-48DA-8B2C-D2EE08D28351}" type="pres">
      <dgm:prSet presAssocID="{55C77CC6-7C79-4A40-92B6-D761E71AB67B}" presName="connTx" presStyleLbl="parChTrans1D2" presStyleIdx="1" presStyleCnt="3"/>
      <dgm:spPr/>
      <dgm:t>
        <a:bodyPr/>
        <a:lstStyle/>
        <a:p>
          <a:endParaRPr lang="uk-UA"/>
        </a:p>
      </dgm:t>
    </dgm:pt>
    <dgm:pt modelId="{D0F1A605-637A-4D31-A7C7-A65B2C34B4DC}" type="pres">
      <dgm:prSet presAssocID="{193E7735-27E0-4151-93AB-C17FD5F10608}" presName="root2" presStyleCnt="0"/>
      <dgm:spPr/>
    </dgm:pt>
    <dgm:pt modelId="{6400D119-60F8-4077-90A4-0F66B13C9581}" type="pres">
      <dgm:prSet presAssocID="{193E7735-27E0-4151-93AB-C17FD5F10608}" presName="LevelTwoTextNode" presStyleLbl="node2" presStyleIdx="1" presStyleCnt="3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FEF0F2-EBE3-4DB1-92A7-AEDCA9B00C51}" type="pres">
      <dgm:prSet presAssocID="{193E7735-27E0-4151-93AB-C17FD5F10608}" presName="level3hierChild" presStyleCnt="0"/>
      <dgm:spPr/>
    </dgm:pt>
    <dgm:pt modelId="{68A6CB1F-3460-4B85-AA16-5B8E7C8E9861}" type="pres">
      <dgm:prSet presAssocID="{9A557CF8-C93D-4D98-8A0F-32CCDCA84D74}" presName="conn2-1" presStyleLbl="parChTrans1D2" presStyleIdx="2" presStyleCnt="3"/>
      <dgm:spPr/>
      <dgm:t>
        <a:bodyPr/>
        <a:lstStyle/>
        <a:p>
          <a:endParaRPr lang="uk-UA"/>
        </a:p>
      </dgm:t>
    </dgm:pt>
    <dgm:pt modelId="{E8B357B3-C925-4975-B605-FD45E0DC97E1}" type="pres">
      <dgm:prSet presAssocID="{9A557CF8-C93D-4D98-8A0F-32CCDCA84D74}" presName="connTx" presStyleLbl="parChTrans1D2" presStyleIdx="2" presStyleCnt="3"/>
      <dgm:spPr/>
      <dgm:t>
        <a:bodyPr/>
        <a:lstStyle/>
        <a:p>
          <a:endParaRPr lang="uk-UA"/>
        </a:p>
      </dgm:t>
    </dgm:pt>
    <dgm:pt modelId="{9E203AFE-6079-463F-9EA5-4E5361E6A04E}" type="pres">
      <dgm:prSet presAssocID="{91AC81D0-B728-409F-B6D4-C61D59BE5AB8}" presName="root2" presStyleCnt="0"/>
      <dgm:spPr/>
    </dgm:pt>
    <dgm:pt modelId="{CD24C167-8B6E-4AF6-8A95-0B50D9C7108D}" type="pres">
      <dgm:prSet presAssocID="{91AC81D0-B728-409F-B6D4-C61D59BE5AB8}" presName="LevelTwoTextNode" presStyleLbl="node2" presStyleIdx="2" presStyleCnt="3" custScaleX="1457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0C20B7-4F0D-4773-8469-F8DD80986292}" type="pres">
      <dgm:prSet presAssocID="{91AC81D0-B728-409F-B6D4-C61D59BE5AB8}" presName="level3hierChild" presStyleCnt="0"/>
      <dgm:spPr/>
    </dgm:pt>
  </dgm:ptLst>
  <dgm:cxnLst>
    <dgm:cxn modelId="{304EF46A-A5DE-4A9E-9174-920B22804EED}" srcId="{90A8ACE8-3CA8-4966-9291-1E3D79A7A0EC}" destId="{91AC81D0-B728-409F-B6D4-C61D59BE5AB8}" srcOrd="2" destOrd="0" parTransId="{9A557CF8-C93D-4D98-8A0F-32CCDCA84D74}" sibTransId="{AE69FF22-2381-47B5-9D31-D97EEBFE5DBE}"/>
    <dgm:cxn modelId="{610A3985-823E-492D-AE30-BDA964923A44}" type="presOf" srcId="{193E7735-27E0-4151-93AB-C17FD5F10608}" destId="{6400D119-60F8-4077-90A4-0F66B13C9581}" srcOrd="0" destOrd="0" presId="urn:microsoft.com/office/officeart/2005/8/layout/hierarchy2"/>
    <dgm:cxn modelId="{09E0605C-F169-4A5C-9CC8-4351BB0F07E0}" type="presOf" srcId="{F4168001-2B59-42F4-BFF8-315D14B73712}" destId="{8AE275E5-52BD-4A55-8E1F-C12F92EFBADC}" srcOrd="0" destOrd="0" presId="urn:microsoft.com/office/officeart/2005/8/layout/hierarchy2"/>
    <dgm:cxn modelId="{03B8284B-322B-439E-915B-B3C701D97EE0}" type="presOf" srcId="{91AC81D0-B728-409F-B6D4-C61D59BE5AB8}" destId="{CD24C167-8B6E-4AF6-8A95-0B50D9C7108D}" srcOrd="0" destOrd="0" presId="urn:microsoft.com/office/officeart/2005/8/layout/hierarchy2"/>
    <dgm:cxn modelId="{310390A7-AF8B-4B86-BA89-03024711BABB}" type="presOf" srcId="{55C77CC6-7C79-4A40-92B6-D761E71AB67B}" destId="{F82F39AE-EBF6-46E3-800D-9654BA18DCD6}" srcOrd="0" destOrd="0" presId="urn:microsoft.com/office/officeart/2005/8/layout/hierarchy2"/>
    <dgm:cxn modelId="{D791E9D9-7B4E-4ACF-908A-CA62044F72B5}" type="presOf" srcId="{64070D47-92E1-4ABD-B109-E443915BE8E2}" destId="{C2524E1D-E0DF-4BD5-BA38-EE468AF66C14}" srcOrd="0" destOrd="0" presId="urn:microsoft.com/office/officeart/2005/8/layout/hierarchy2"/>
    <dgm:cxn modelId="{81DF050C-DCD3-4CE9-9AE8-5D6AAE6381FD}" type="presOf" srcId="{55C77CC6-7C79-4A40-92B6-D761E71AB67B}" destId="{C2F041E1-38F1-48DA-8B2C-D2EE08D28351}" srcOrd="1" destOrd="0" presId="urn:microsoft.com/office/officeart/2005/8/layout/hierarchy2"/>
    <dgm:cxn modelId="{43ED95B0-6E0E-4D44-990B-948A5BF8280B}" type="presOf" srcId="{0B6D860E-0CCA-4584-A5F0-28C2C11543A2}" destId="{1EB021FB-C2C8-492E-A3D3-AD1E7699EEBF}" srcOrd="1" destOrd="0" presId="urn:microsoft.com/office/officeart/2005/8/layout/hierarchy2"/>
    <dgm:cxn modelId="{FBC6C1C9-338D-407C-AAEE-242DB400803E}" type="presOf" srcId="{9A557CF8-C93D-4D98-8A0F-32CCDCA84D74}" destId="{E8B357B3-C925-4975-B605-FD45E0DC97E1}" srcOrd="1" destOrd="0" presId="urn:microsoft.com/office/officeart/2005/8/layout/hierarchy2"/>
    <dgm:cxn modelId="{4C4ED38F-C580-4C30-9F68-4F16DBE49C91}" srcId="{90A8ACE8-3CA8-4966-9291-1E3D79A7A0EC}" destId="{64070D47-92E1-4ABD-B109-E443915BE8E2}" srcOrd="0" destOrd="0" parTransId="{0B6D860E-0CCA-4584-A5F0-28C2C11543A2}" sibTransId="{32944DBC-4431-4504-B29F-5CCCA9373411}"/>
    <dgm:cxn modelId="{7E4748F5-8D08-4F72-B6CE-F94E214D9778}" type="presOf" srcId="{90A8ACE8-3CA8-4966-9291-1E3D79A7A0EC}" destId="{8FE8FFC6-54C0-46DF-98E4-25136977117B}" srcOrd="0" destOrd="0" presId="urn:microsoft.com/office/officeart/2005/8/layout/hierarchy2"/>
    <dgm:cxn modelId="{CA478165-92F0-4C62-9FF8-B5B3CC2FBA99}" srcId="{F4168001-2B59-42F4-BFF8-315D14B73712}" destId="{90A8ACE8-3CA8-4966-9291-1E3D79A7A0EC}" srcOrd="0" destOrd="0" parTransId="{B83B490A-FE8B-429C-B614-1D53B8CA79B7}" sibTransId="{AB3BD89D-3241-4E88-8568-FC4C1CA59FBD}"/>
    <dgm:cxn modelId="{1E11414E-D129-42D4-B75A-7455610455D0}" srcId="{90A8ACE8-3CA8-4966-9291-1E3D79A7A0EC}" destId="{193E7735-27E0-4151-93AB-C17FD5F10608}" srcOrd="1" destOrd="0" parTransId="{55C77CC6-7C79-4A40-92B6-D761E71AB67B}" sibTransId="{3EA7686C-5241-4F9F-A462-2D2CB643C2F7}"/>
    <dgm:cxn modelId="{E9806DD6-D577-469C-BD25-1DD664FBAD33}" type="presOf" srcId="{0B6D860E-0CCA-4584-A5F0-28C2C11543A2}" destId="{E0492B1D-AEC7-48C7-A7AD-1A10BB6BCCA9}" srcOrd="0" destOrd="0" presId="urn:microsoft.com/office/officeart/2005/8/layout/hierarchy2"/>
    <dgm:cxn modelId="{5C3A0AD4-129B-46C7-A59E-AF567EF84058}" type="presOf" srcId="{9A557CF8-C93D-4D98-8A0F-32CCDCA84D74}" destId="{68A6CB1F-3460-4B85-AA16-5B8E7C8E9861}" srcOrd="0" destOrd="0" presId="urn:microsoft.com/office/officeart/2005/8/layout/hierarchy2"/>
    <dgm:cxn modelId="{F9174C86-945E-4639-A02E-06C30A041BA1}" type="presParOf" srcId="{8AE275E5-52BD-4A55-8E1F-C12F92EFBADC}" destId="{879CD820-57B0-43F9-A2E4-419D4A23AEEE}" srcOrd="0" destOrd="0" presId="urn:microsoft.com/office/officeart/2005/8/layout/hierarchy2"/>
    <dgm:cxn modelId="{FF517870-CC0F-4B52-A064-4B9794BB3951}" type="presParOf" srcId="{879CD820-57B0-43F9-A2E4-419D4A23AEEE}" destId="{8FE8FFC6-54C0-46DF-98E4-25136977117B}" srcOrd="0" destOrd="0" presId="urn:microsoft.com/office/officeart/2005/8/layout/hierarchy2"/>
    <dgm:cxn modelId="{3D5FB04B-4084-4BFE-908C-8B9E6C8A151B}" type="presParOf" srcId="{879CD820-57B0-43F9-A2E4-419D4A23AEEE}" destId="{BC316804-D073-4B46-B712-EAB786A88C0F}" srcOrd="1" destOrd="0" presId="urn:microsoft.com/office/officeart/2005/8/layout/hierarchy2"/>
    <dgm:cxn modelId="{CCDED675-1A82-48E8-9ECA-5D4A3811559B}" type="presParOf" srcId="{BC316804-D073-4B46-B712-EAB786A88C0F}" destId="{E0492B1D-AEC7-48C7-A7AD-1A10BB6BCCA9}" srcOrd="0" destOrd="0" presId="urn:microsoft.com/office/officeart/2005/8/layout/hierarchy2"/>
    <dgm:cxn modelId="{DF9EFB9B-599A-47D2-AC5F-A295FDA8C102}" type="presParOf" srcId="{E0492B1D-AEC7-48C7-A7AD-1A10BB6BCCA9}" destId="{1EB021FB-C2C8-492E-A3D3-AD1E7699EEBF}" srcOrd="0" destOrd="0" presId="urn:microsoft.com/office/officeart/2005/8/layout/hierarchy2"/>
    <dgm:cxn modelId="{71397428-7762-4B1A-BF16-6131624DCD30}" type="presParOf" srcId="{BC316804-D073-4B46-B712-EAB786A88C0F}" destId="{FF488980-2089-497F-BAC4-964832F22736}" srcOrd="1" destOrd="0" presId="urn:microsoft.com/office/officeart/2005/8/layout/hierarchy2"/>
    <dgm:cxn modelId="{14C26A68-6F47-4DCC-B64A-5E7319F143CF}" type="presParOf" srcId="{FF488980-2089-497F-BAC4-964832F22736}" destId="{C2524E1D-E0DF-4BD5-BA38-EE468AF66C14}" srcOrd="0" destOrd="0" presId="urn:microsoft.com/office/officeart/2005/8/layout/hierarchy2"/>
    <dgm:cxn modelId="{AB35C0F1-A891-4A10-B719-95EBE732825A}" type="presParOf" srcId="{FF488980-2089-497F-BAC4-964832F22736}" destId="{3A3973DF-AA0C-4B55-AE63-67198547C9AE}" srcOrd="1" destOrd="0" presId="urn:microsoft.com/office/officeart/2005/8/layout/hierarchy2"/>
    <dgm:cxn modelId="{990A9657-434E-4D58-B89B-ED97CB66A6BC}" type="presParOf" srcId="{BC316804-D073-4B46-B712-EAB786A88C0F}" destId="{F82F39AE-EBF6-46E3-800D-9654BA18DCD6}" srcOrd="2" destOrd="0" presId="urn:microsoft.com/office/officeart/2005/8/layout/hierarchy2"/>
    <dgm:cxn modelId="{D72D191F-8E50-4BBA-9F93-6FF7FA83CA7B}" type="presParOf" srcId="{F82F39AE-EBF6-46E3-800D-9654BA18DCD6}" destId="{C2F041E1-38F1-48DA-8B2C-D2EE08D28351}" srcOrd="0" destOrd="0" presId="urn:microsoft.com/office/officeart/2005/8/layout/hierarchy2"/>
    <dgm:cxn modelId="{572C7E45-DA02-43AD-84AB-F2B003347E50}" type="presParOf" srcId="{BC316804-D073-4B46-B712-EAB786A88C0F}" destId="{D0F1A605-637A-4D31-A7C7-A65B2C34B4DC}" srcOrd="3" destOrd="0" presId="urn:microsoft.com/office/officeart/2005/8/layout/hierarchy2"/>
    <dgm:cxn modelId="{E94B6C8F-1FFC-46F3-B218-886F88099B3C}" type="presParOf" srcId="{D0F1A605-637A-4D31-A7C7-A65B2C34B4DC}" destId="{6400D119-60F8-4077-90A4-0F66B13C9581}" srcOrd="0" destOrd="0" presId="urn:microsoft.com/office/officeart/2005/8/layout/hierarchy2"/>
    <dgm:cxn modelId="{18D7A898-BEC4-4035-8CF5-DAC9328AEAA0}" type="presParOf" srcId="{D0F1A605-637A-4D31-A7C7-A65B2C34B4DC}" destId="{E8FEF0F2-EBE3-4DB1-92A7-AEDCA9B00C51}" srcOrd="1" destOrd="0" presId="urn:microsoft.com/office/officeart/2005/8/layout/hierarchy2"/>
    <dgm:cxn modelId="{2A27499F-0CC6-40F5-B078-7B025A1D98BC}" type="presParOf" srcId="{BC316804-D073-4B46-B712-EAB786A88C0F}" destId="{68A6CB1F-3460-4B85-AA16-5B8E7C8E9861}" srcOrd="4" destOrd="0" presId="urn:microsoft.com/office/officeart/2005/8/layout/hierarchy2"/>
    <dgm:cxn modelId="{81CF05F3-AA10-4B1B-8103-4356114A233E}" type="presParOf" srcId="{68A6CB1F-3460-4B85-AA16-5B8E7C8E9861}" destId="{E8B357B3-C925-4975-B605-FD45E0DC97E1}" srcOrd="0" destOrd="0" presId="urn:microsoft.com/office/officeart/2005/8/layout/hierarchy2"/>
    <dgm:cxn modelId="{106A2018-4885-40AD-890B-8B438823C324}" type="presParOf" srcId="{BC316804-D073-4B46-B712-EAB786A88C0F}" destId="{9E203AFE-6079-463F-9EA5-4E5361E6A04E}" srcOrd="5" destOrd="0" presId="urn:microsoft.com/office/officeart/2005/8/layout/hierarchy2"/>
    <dgm:cxn modelId="{EAADAEB4-2DC9-4FD4-A8D2-5AFCB6616968}" type="presParOf" srcId="{9E203AFE-6079-463F-9EA5-4E5361E6A04E}" destId="{CD24C167-8B6E-4AF6-8A95-0B50D9C7108D}" srcOrd="0" destOrd="0" presId="urn:microsoft.com/office/officeart/2005/8/layout/hierarchy2"/>
    <dgm:cxn modelId="{35B2C753-F71F-4A58-93EA-730DCCC2646E}" type="presParOf" srcId="{9E203AFE-6079-463F-9EA5-4E5361E6A04E}" destId="{760C20B7-4F0D-4773-8469-F8DD8098629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168001-2B59-42F4-BFF8-315D14B73712}" type="doc">
      <dgm:prSet loTypeId="urn:microsoft.com/office/officeart/2005/8/layout/hierarchy2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uk-UA"/>
        </a:p>
      </dgm:t>
    </dgm:pt>
    <dgm:pt modelId="{90A8ACE8-3CA8-4966-9291-1E3D79A7A0EC}">
      <dgm:prSet phldrT="[Текст]"/>
      <dgm:spPr/>
      <dgm:t>
        <a:bodyPr/>
        <a:lstStyle/>
        <a:p>
          <a:r>
            <a:rPr lang="uk-UA" b="1" dirty="0" err="1" smtClean="0"/>
            <a:t>Діяльнісно-практичний</a:t>
          </a:r>
          <a:r>
            <a:rPr lang="uk-UA" b="1" dirty="0" smtClean="0"/>
            <a:t> компонент</a:t>
          </a:r>
          <a:endParaRPr lang="uk-UA" b="1" dirty="0"/>
        </a:p>
      </dgm:t>
    </dgm:pt>
    <dgm:pt modelId="{B83B490A-FE8B-429C-B614-1D53B8CA79B7}" type="parTrans" cxnId="{CA478165-92F0-4C62-9FF8-B5B3CC2FBA99}">
      <dgm:prSet/>
      <dgm:spPr/>
      <dgm:t>
        <a:bodyPr/>
        <a:lstStyle/>
        <a:p>
          <a:endParaRPr lang="uk-UA"/>
        </a:p>
      </dgm:t>
    </dgm:pt>
    <dgm:pt modelId="{AB3BD89D-3241-4E88-8568-FC4C1CA59FBD}" type="sibTrans" cxnId="{CA478165-92F0-4C62-9FF8-B5B3CC2FBA99}">
      <dgm:prSet/>
      <dgm:spPr/>
      <dgm:t>
        <a:bodyPr/>
        <a:lstStyle/>
        <a:p>
          <a:endParaRPr lang="uk-UA"/>
        </a:p>
      </dgm:t>
    </dgm:pt>
    <dgm:pt modelId="{64070D47-92E1-4ABD-B109-E443915BE8E2}">
      <dgm:prSet phldrT="[Текст]"/>
      <dgm:spPr/>
      <dgm:t>
        <a:bodyPr/>
        <a:lstStyle/>
        <a:p>
          <a:r>
            <a:rPr lang="uk-UA" dirty="0" smtClean="0"/>
            <a:t>Вироблення</a:t>
          </a:r>
          <a:r>
            <a:rPr lang="uk-UA" baseline="0" dirty="0" smtClean="0"/>
            <a:t> педагогічних умінь моделювання культури спілкування, поведінки, мовлення</a:t>
          </a:r>
          <a:endParaRPr lang="uk-UA" dirty="0"/>
        </a:p>
      </dgm:t>
    </dgm:pt>
    <dgm:pt modelId="{0B6D860E-0CCA-4584-A5F0-28C2C11543A2}" type="parTrans" cxnId="{4C4ED38F-C580-4C30-9F68-4F16DBE49C91}">
      <dgm:prSet/>
      <dgm:spPr/>
      <dgm:t>
        <a:bodyPr/>
        <a:lstStyle/>
        <a:p>
          <a:endParaRPr lang="uk-UA"/>
        </a:p>
      </dgm:t>
    </dgm:pt>
    <dgm:pt modelId="{32944DBC-4431-4504-B29F-5CCCA9373411}" type="sibTrans" cxnId="{4C4ED38F-C580-4C30-9F68-4F16DBE49C91}">
      <dgm:prSet/>
      <dgm:spPr/>
      <dgm:t>
        <a:bodyPr/>
        <a:lstStyle/>
        <a:p>
          <a:endParaRPr lang="uk-UA"/>
        </a:p>
      </dgm:t>
    </dgm:pt>
    <dgm:pt modelId="{193E7735-27E0-4151-93AB-C17FD5F10608}">
      <dgm:prSet phldrT="[Текст]"/>
      <dgm:spPr/>
      <dgm:t>
        <a:bodyPr/>
        <a:lstStyle/>
        <a:p>
          <a:r>
            <a:rPr lang="uk-UA" dirty="0" smtClean="0"/>
            <a:t>Вміння</a:t>
          </a:r>
          <a:r>
            <a:rPr lang="uk-UA" baseline="0" dirty="0" smtClean="0"/>
            <a:t> користуватися мовними засобами залежно від мети і змісту спілкування</a:t>
          </a:r>
          <a:endParaRPr lang="uk-UA" dirty="0"/>
        </a:p>
      </dgm:t>
    </dgm:pt>
    <dgm:pt modelId="{55C77CC6-7C79-4A40-92B6-D761E71AB67B}" type="parTrans" cxnId="{1E11414E-D129-42D4-B75A-7455610455D0}">
      <dgm:prSet/>
      <dgm:spPr/>
      <dgm:t>
        <a:bodyPr/>
        <a:lstStyle/>
        <a:p>
          <a:endParaRPr lang="uk-UA"/>
        </a:p>
      </dgm:t>
    </dgm:pt>
    <dgm:pt modelId="{3EA7686C-5241-4F9F-A462-2D2CB643C2F7}" type="sibTrans" cxnId="{1E11414E-D129-42D4-B75A-7455610455D0}">
      <dgm:prSet/>
      <dgm:spPr/>
      <dgm:t>
        <a:bodyPr/>
        <a:lstStyle/>
        <a:p>
          <a:endParaRPr lang="uk-UA"/>
        </a:p>
      </dgm:t>
    </dgm:pt>
    <dgm:pt modelId="{91AC81D0-B728-409F-B6D4-C61D59BE5AB8}">
      <dgm:prSet/>
      <dgm:spPr/>
      <dgm:t>
        <a:bodyPr/>
        <a:lstStyle/>
        <a:p>
          <a:r>
            <a:rPr lang="uk-UA" dirty="0" smtClean="0"/>
            <a:t>Дотримання</a:t>
          </a:r>
          <a:r>
            <a:rPr lang="uk-UA" baseline="0" dirty="0" smtClean="0"/>
            <a:t> моральних норм і правил у повсякденному житті</a:t>
          </a:r>
          <a:endParaRPr lang="uk-UA" dirty="0"/>
        </a:p>
      </dgm:t>
    </dgm:pt>
    <dgm:pt modelId="{9A557CF8-C93D-4D98-8A0F-32CCDCA84D74}" type="parTrans" cxnId="{304EF46A-A5DE-4A9E-9174-920B22804EED}">
      <dgm:prSet/>
      <dgm:spPr/>
      <dgm:t>
        <a:bodyPr/>
        <a:lstStyle/>
        <a:p>
          <a:endParaRPr lang="uk-UA"/>
        </a:p>
      </dgm:t>
    </dgm:pt>
    <dgm:pt modelId="{AE69FF22-2381-47B5-9D31-D97EEBFE5DBE}" type="sibTrans" cxnId="{304EF46A-A5DE-4A9E-9174-920B22804EED}">
      <dgm:prSet/>
      <dgm:spPr/>
      <dgm:t>
        <a:bodyPr/>
        <a:lstStyle/>
        <a:p>
          <a:endParaRPr lang="uk-UA"/>
        </a:p>
      </dgm:t>
    </dgm:pt>
    <dgm:pt modelId="{C9726C5B-D882-42C8-9366-D6B3A499AE8A}">
      <dgm:prSet/>
      <dgm:spPr/>
      <dgm:t>
        <a:bodyPr/>
        <a:lstStyle/>
        <a:p>
          <a:r>
            <a:rPr lang="uk-UA" dirty="0" smtClean="0"/>
            <a:t>Побудова взаємодії на засадах гуманізму</a:t>
          </a:r>
          <a:endParaRPr lang="uk-UA" dirty="0"/>
        </a:p>
      </dgm:t>
    </dgm:pt>
    <dgm:pt modelId="{7AF65E56-D52A-4BCE-A08E-6243EDCAA248}" type="parTrans" cxnId="{73FA2848-0DDA-4492-9200-B545D4C16A10}">
      <dgm:prSet/>
      <dgm:spPr/>
      <dgm:t>
        <a:bodyPr/>
        <a:lstStyle/>
        <a:p>
          <a:endParaRPr lang="uk-UA"/>
        </a:p>
      </dgm:t>
    </dgm:pt>
    <dgm:pt modelId="{000C5CD5-19F6-442C-9EE5-6300F5031DA6}" type="sibTrans" cxnId="{73FA2848-0DDA-4492-9200-B545D4C16A10}">
      <dgm:prSet/>
      <dgm:spPr/>
      <dgm:t>
        <a:bodyPr/>
        <a:lstStyle/>
        <a:p>
          <a:endParaRPr lang="uk-UA"/>
        </a:p>
      </dgm:t>
    </dgm:pt>
    <dgm:pt modelId="{8AE275E5-52BD-4A55-8E1F-C12F92EFBADC}" type="pres">
      <dgm:prSet presAssocID="{F4168001-2B59-42F4-BFF8-315D14B737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9CD820-57B0-43F9-A2E4-419D4A23AEEE}" type="pres">
      <dgm:prSet presAssocID="{90A8ACE8-3CA8-4966-9291-1E3D79A7A0EC}" presName="root1" presStyleCnt="0"/>
      <dgm:spPr/>
    </dgm:pt>
    <dgm:pt modelId="{8FE8FFC6-54C0-46DF-98E4-25136977117B}" type="pres">
      <dgm:prSet presAssocID="{90A8ACE8-3CA8-4966-9291-1E3D79A7A0EC}" presName="LevelOneTextNode" presStyleLbl="node0" presStyleIdx="0" presStyleCnt="1" custScaleY="207264" custLinFactNeighborX="-43263" custLinFactNeighborY="-11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316804-D073-4B46-B712-EAB786A88C0F}" type="pres">
      <dgm:prSet presAssocID="{90A8ACE8-3CA8-4966-9291-1E3D79A7A0EC}" presName="level2hierChild" presStyleCnt="0"/>
      <dgm:spPr/>
    </dgm:pt>
    <dgm:pt modelId="{E0492B1D-AEC7-48C7-A7AD-1A10BB6BCCA9}" type="pres">
      <dgm:prSet presAssocID="{0B6D860E-0CCA-4584-A5F0-28C2C11543A2}" presName="conn2-1" presStyleLbl="parChTrans1D2" presStyleIdx="0" presStyleCnt="4"/>
      <dgm:spPr/>
      <dgm:t>
        <a:bodyPr/>
        <a:lstStyle/>
        <a:p>
          <a:endParaRPr lang="uk-UA"/>
        </a:p>
      </dgm:t>
    </dgm:pt>
    <dgm:pt modelId="{1EB021FB-C2C8-492E-A3D3-AD1E7699EEBF}" type="pres">
      <dgm:prSet presAssocID="{0B6D860E-0CCA-4584-A5F0-28C2C11543A2}" presName="connTx" presStyleLbl="parChTrans1D2" presStyleIdx="0" presStyleCnt="4"/>
      <dgm:spPr/>
      <dgm:t>
        <a:bodyPr/>
        <a:lstStyle/>
        <a:p>
          <a:endParaRPr lang="uk-UA"/>
        </a:p>
      </dgm:t>
    </dgm:pt>
    <dgm:pt modelId="{FF488980-2089-497F-BAC4-964832F22736}" type="pres">
      <dgm:prSet presAssocID="{64070D47-92E1-4ABD-B109-E443915BE8E2}" presName="root2" presStyleCnt="0"/>
      <dgm:spPr/>
    </dgm:pt>
    <dgm:pt modelId="{C2524E1D-E0DF-4BD5-BA38-EE468AF66C14}" type="pres">
      <dgm:prSet presAssocID="{64070D47-92E1-4ABD-B109-E443915BE8E2}" presName="LevelTwoTextNode" presStyleLbl="node2" presStyleIdx="0" presStyleCnt="4" custScaleX="1483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A3973DF-AA0C-4B55-AE63-67198547C9AE}" type="pres">
      <dgm:prSet presAssocID="{64070D47-92E1-4ABD-B109-E443915BE8E2}" presName="level3hierChild" presStyleCnt="0"/>
      <dgm:spPr/>
    </dgm:pt>
    <dgm:pt modelId="{F82F39AE-EBF6-46E3-800D-9654BA18DCD6}" type="pres">
      <dgm:prSet presAssocID="{55C77CC6-7C79-4A40-92B6-D761E71AB67B}" presName="conn2-1" presStyleLbl="parChTrans1D2" presStyleIdx="1" presStyleCnt="4"/>
      <dgm:spPr/>
      <dgm:t>
        <a:bodyPr/>
        <a:lstStyle/>
        <a:p>
          <a:endParaRPr lang="uk-UA"/>
        </a:p>
      </dgm:t>
    </dgm:pt>
    <dgm:pt modelId="{C2F041E1-38F1-48DA-8B2C-D2EE08D28351}" type="pres">
      <dgm:prSet presAssocID="{55C77CC6-7C79-4A40-92B6-D761E71AB67B}" presName="connTx" presStyleLbl="parChTrans1D2" presStyleIdx="1" presStyleCnt="4"/>
      <dgm:spPr/>
      <dgm:t>
        <a:bodyPr/>
        <a:lstStyle/>
        <a:p>
          <a:endParaRPr lang="uk-UA"/>
        </a:p>
      </dgm:t>
    </dgm:pt>
    <dgm:pt modelId="{D0F1A605-637A-4D31-A7C7-A65B2C34B4DC}" type="pres">
      <dgm:prSet presAssocID="{193E7735-27E0-4151-93AB-C17FD5F10608}" presName="root2" presStyleCnt="0"/>
      <dgm:spPr/>
    </dgm:pt>
    <dgm:pt modelId="{6400D119-60F8-4077-90A4-0F66B13C9581}" type="pres">
      <dgm:prSet presAssocID="{193E7735-27E0-4151-93AB-C17FD5F10608}" presName="LevelTwoTextNode" presStyleLbl="node2" presStyleIdx="1" presStyleCnt="4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FEF0F2-EBE3-4DB1-92A7-AEDCA9B00C51}" type="pres">
      <dgm:prSet presAssocID="{193E7735-27E0-4151-93AB-C17FD5F10608}" presName="level3hierChild" presStyleCnt="0"/>
      <dgm:spPr/>
    </dgm:pt>
    <dgm:pt modelId="{68A6CB1F-3460-4B85-AA16-5B8E7C8E9861}" type="pres">
      <dgm:prSet presAssocID="{9A557CF8-C93D-4D98-8A0F-32CCDCA84D74}" presName="conn2-1" presStyleLbl="parChTrans1D2" presStyleIdx="2" presStyleCnt="4"/>
      <dgm:spPr/>
      <dgm:t>
        <a:bodyPr/>
        <a:lstStyle/>
        <a:p>
          <a:endParaRPr lang="uk-UA"/>
        </a:p>
      </dgm:t>
    </dgm:pt>
    <dgm:pt modelId="{E8B357B3-C925-4975-B605-FD45E0DC97E1}" type="pres">
      <dgm:prSet presAssocID="{9A557CF8-C93D-4D98-8A0F-32CCDCA84D74}" presName="connTx" presStyleLbl="parChTrans1D2" presStyleIdx="2" presStyleCnt="4"/>
      <dgm:spPr/>
      <dgm:t>
        <a:bodyPr/>
        <a:lstStyle/>
        <a:p>
          <a:endParaRPr lang="uk-UA"/>
        </a:p>
      </dgm:t>
    </dgm:pt>
    <dgm:pt modelId="{9E203AFE-6079-463F-9EA5-4E5361E6A04E}" type="pres">
      <dgm:prSet presAssocID="{91AC81D0-B728-409F-B6D4-C61D59BE5AB8}" presName="root2" presStyleCnt="0"/>
      <dgm:spPr/>
    </dgm:pt>
    <dgm:pt modelId="{CD24C167-8B6E-4AF6-8A95-0B50D9C7108D}" type="pres">
      <dgm:prSet presAssocID="{91AC81D0-B728-409F-B6D4-C61D59BE5AB8}" presName="LevelTwoTextNode" presStyleLbl="node2" presStyleIdx="2" presStyleCnt="4" custScaleX="1457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0C20B7-4F0D-4773-8469-F8DD80986292}" type="pres">
      <dgm:prSet presAssocID="{91AC81D0-B728-409F-B6D4-C61D59BE5AB8}" presName="level3hierChild" presStyleCnt="0"/>
      <dgm:spPr/>
    </dgm:pt>
    <dgm:pt modelId="{C0D1A69C-7FAC-493F-B060-E529F3390672}" type="pres">
      <dgm:prSet presAssocID="{7AF65E56-D52A-4BCE-A08E-6243EDCAA248}" presName="conn2-1" presStyleLbl="parChTrans1D2" presStyleIdx="3" presStyleCnt="4"/>
      <dgm:spPr/>
      <dgm:t>
        <a:bodyPr/>
        <a:lstStyle/>
        <a:p>
          <a:endParaRPr lang="uk-UA"/>
        </a:p>
      </dgm:t>
    </dgm:pt>
    <dgm:pt modelId="{9FD3D824-0921-4C76-B7EB-5ACFE053BC54}" type="pres">
      <dgm:prSet presAssocID="{7AF65E56-D52A-4BCE-A08E-6243EDCAA248}" presName="connTx" presStyleLbl="parChTrans1D2" presStyleIdx="3" presStyleCnt="4"/>
      <dgm:spPr/>
      <dgm:t>
        <a:bodyPr/>
        <a:lstStyle/>
        <a:p>
          <a:endParaRPr lang="uk-UA"/>
        </a:p>
      </dgm:t>
    </dgm:pt>
    <dgm:pt modelId="{79715C08-FA08-4ED9-BECF-41A05B527F77}" type="pres">
      <dgm:prSet presAssocID="{C9726C5B-D882-42C8-9366-D6B3A499AE8A}" presName="root2" presStyleCnt="0"/>
      <dgm:spPr/>
    </dgm:pt>
    <dgm:pt modelId="{8FC83B81-3A43-408C-940A-E151485D3371}" type="pres">
      <dgm:prSet presAssocID="{C9726C5B-D882-42C8-9366-D6B3A499AE8A}" presName="LevelTwoTextNode" presStyleLbl="node2" presStyleIdx="3" presStyleCnt="4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E04450C-4510-49BE-8AE7-0539FD262CFF}" type="pres">
      <dgm:prSet presAssocID="{C9726C5B-D882-42C8-9366-D6B3A499AE8A}" presName="level3hierChild" presStyleCnt="0"/>
      <dgm:spPr/>
    </dgm:pt>
  </dgm:ptLst>
  <dgm:cxnLst>
    <dgm:cxn modelId="{FB409A62-2A89-4237-9989-FB203D12FDC7}" type="presOf" srcId="{C9726C5B-D882-42C8-9366-D6B3A499AE8A}" destId="{8FC83B81-3A43-408C-940A-E151485D3371}" srcOrd="0" destOrd="0" presId="urn:microsoft.com/office/officeart/2005/8/layout/hierarchy2"/>
    <dgm:cxn modelId="{734FADD7-43F3-4C96-BD68-3D0C2FE845D5}" type="presOf" srcId="{55C77CC6-7C79-4A40-92B6-D761E71AB67B}" destId="{C2F041E1-38F1-48DA-8B2C-D2EE08D28351}" srcOrd="1" destOrd="0" presId="urn:microsoft.com/office/officeart/2005/8/layout/hierarchy2"/>
    <dgm:cxn modelId="{0E3D6223-A0D7-45C0-B37A-FB458C22E5FA}" type="presOf" srcId="{0B6D860E-0CCA-4584-A5F0-28C2C11543A2}" destId="{E0492B1D-AEC7-48C7-A7AD-1A10BB6BCCA9}" srcOrd="0" destOrd="0" presId="urn:microsoft.com/office/officeart/2005/8/layout/hierarchy2"/>
    <dgm:cxn modelId="{5F4E2707-5777-46AD-94DA-47CAC58093A5}" type="presOf" srcId="{9A557CF8-C93D-4D98-8A0F-32CCDCA84D74}" destId="{E8B357B3-C925-4975-B605-FD45E0DC97E1}" srcOrd="1" destOrd="0" presId="urn:microsoft.com/office/officeart/2005/8/layout/hierarchy2"/>
    <dgm:cxn modelId="{9C5A559F-6DA7-46C3-8584-3EEB77837362}" type="presOf" srcId="{9A557CF8-C93D-4D98-8A0F-32CCDCA84D74}" destId="{68A6CB1F-3460-4B85-AA16-5B8E7C8E9861}" srcOrd="0" destOrd="0" presId="urn:microsoft.com/office/officeart/2005/8/layout/hierarchy2"/>
    <dgm:cxn modelId="{304EF46A-A5DE-4A9E-9174-920B22804EED}" srcId="{90A8ACE8-3CA8-4966-9291-1E3D79A7A0EC}" destId="{91AC81D0-B728-409F-B6D4-C61D59BE5AB8}" srcOrd="2" destOrd="0" parTransId="{9A557CF8-C93D-4D98-8A0F-32CCDCA84D74}" sibTransId="{AE69FF22-2381-47B5-9D31-D97EEBFE5DBE}"/>
    <dgm:cxn modelId="{8789E511-C498-4380-93B7-70B99B8BE49E}" type="presOf" srcId="{193E7735-27E0-4151-93AB-C17FD5F10608}" destId="{6400D119-60F8-4077-90A4-0F66B13C9581}" srcOrd="0" destOrd="0" presId="urn:microsoft.com/office/officeart/2005/8/layout/hierarchy2"/>
    <dgm:cxn modelId="{73FA2848-0DDA-4492-9200-B545D4C16A10}" srcId="{90A8ACE8-3CA8-4966-9291-1E3D79A7A0EC}" destId="{C9726C5B-D882-42C8-9366-D6B3A499AE8A}" srcOrd="3" destOrd="0" parTransId="{7AF65E56-D52A-4BCE-A08E-6243EDCAA248}" sibTransId="{000C5CD5-19F6-442C-9EE5-6300F5031DA6}"/>
    <dgm:cxn modelId="{93915871-CA86-4FC3-90E3-A22708B68135}" type="presOf" srcId="{90A8ACE8-3CA8-4966-9291-1E3D79A7A0EC}" destId="{8FE8FFC6-54C0-46DF-98E4-25136977117B}" srcOrd="0" destOrd="0" presId="urn:microsoft.com/office/officeart/2005/8/layout/hierarchy2"/>
    <dgm:cxn modelId="{7C99E882-2898-4CFC-9D7F-875CCC73D706}" type="presOf" srcId="{0B6D860E-0CCA-4584-A5F0-28C2C11543A2}" destId="{1EB021FB-C2C8-492E-A3D3-AD1E7699EEBF}" srcOrd="1" destOrd="0" presId="urn:microsoft.com/office/officeart/2005/8/layout/hierarchy2"/>
    <dgm:cxn modelId="{A840F177-83C5-4CAF-BE7E-EB197865FD7C}" type="presOf" srcId="{F4168001-2B59-42F4-BFF8-315D14B73712}" destId="{8AE275E5-52BD-4A55-8E1F-C12F92EFBADC}" srcOrd="0" destOrd="0" presId="urn:microsoft.com/office/officeart/2005/8/layout/hierarchy2"/>
    <dgm:cxn modelId="{98EABD34-DEF9-4494-9532-8BF144DED478}" type="presOf" srcId="{7AF65E56-D52A-4BCE-A08E-6243EDCAA248}" destId="{9FD3D824-0921-4C76-B7EB-5ACFE053BC54}" srcOrd="1" destOrd="0" presId="urn:microsoft.com/office/officeart/2005/8/layout/hierarchy2"/>
    <dgm:cxn modelId="{3F679350-8082-40C9-AB3F-6FED76C650E1}" type="presOf" srcId="{91AC81D0-B728-409F-B6D4-C61D59BE5AB8}" destId="{CD24C167-8B6E-4AF6-8A95-0B50D9C7108D}" srcOrd="0" destOrd="0" presId="urn:microsoft.com/office/officeart/2005/8/layout/hierarchy2"/>
    <dgm:cxn modelId="{B90476CA-994C-4DA2-AE04-1E8B793816BB}" type="presOf" srcId="{7AF65E56-D52A-4BCE-A08E-6243EDCAA248}" destId="{C0D1A69C-7FAC-493F-B060-E529F3390672}" srcOrd="0" destOrd="0" presId="urn:microsoft.com/office/officeart/2005/8/layout/hierarchy2"/>
    <dgm:cxn modelId="{F8D03F8A-0582-4AE3-828B-9AD75A2CFBE6}" type="presOf" srcId="{64070D47-92E1-4ABD-B109-E443915BE8E2}" destId="{C2524E1D-E0DF-4BD5-BA38-EE468AF66C14}" srcOrd="0" destOrd="0" presId="urn:microsoft.com/office/officeart/2005/8/layout/hierarchy2"/>
    <dgm:cxn modelId="{93DE7FCF-0A67-4C83-99FA-6229B7724410}" type="presOf" srcId="{55C77CC6-7C79-4A40-92B6-D761E71AB67B}" destId="{F82F39AE-EBF6-46E3-800D-9654BA18DCD6}" srcOrd="0" destOrd="0" presId="urn:microsoft.com/office/officeart/2005/8/layout/hierarchy2"/>
    <dgm:cxn modelId="{4C4ED38F-C580-4C30-9F68-4F16DBE49C91}" srcId="{90A8ACE8-3CA8-4966-9291-1E3D79A7A0EC}" destId="{64070D47-92E1-4ABD-B109-E443915BE8E2}" srcOrd="0" destOrd="0" parTransId="{0B6D860E-0CCA-4584-A5F0-28C2C11543A2}" sibTransId="{32944DBC-4431-4504-B29F-5CCCA9373411}"/>
    <dgm:cxn modelId="{CA478165-92F0-4C62-9FF8-B5B3CC2FBA99}" srcId="{F4168001-2B59-42F4-BFF8-315D14B73712}" destId="{90A8ACE8-3CA8-4966-9291-1E3D79A7A0EC}" srcOrd="0" destOrd="0" parTransId="{B83B490A-FE8B-429C-B614-1D53B8CA79B7}" sibTransId="{AB3BD89D-3241-4E88-8568-FC4C1CA59FBD}"/>
    <dgm:cxn modelId="{1E11414E-D129-42D4-B75A-7455610455D0}" srcId="{90A8ACE8-3CA8-4966-9291-1E3D79A7A0EC}" destId="{193E7735-27E0-4151-93AB-C17FD5F10608}" srcOrd="1" destOrd="0" parTransId="{55C77CC6-7C79-4A40-92B6-D761E71AB67B}" sibTransId="{3EA7686C-5241-4F9F-A462-2D2CB643C2F7}"/>
    <dgm:cxn modelId="{2D63278C-0274-49AA-8F20-2BB0CC6C4D5D}" type="presParOf" srcId="{8AE275E5-52BD-4A55-8E1F-C12F92EFBADC}" destId="{879CD820-57B0-43F9-A2E4-419D4A23AEEE}" srcOrd="0" destOrd="0" presId="urn:microsoft.com/office/officeart/2005/8/layout/hierarchy2"/>
    <dgm:cxn modelId="{4BB092A3-E193-4282-908D-6624CE600D86}" type="presParOf" srcId="{879CD820-57B0-43F9-A2E4-419D4A23AEEE}" destId="{8FE8FFC6-54C0-46DF-98E4-25136977117B}" srcOrd="0" destOrd="0" presId="urn:microsoft.com/office/officeart/2005/8/layout/hierarchy2"/>
    <dgm:cxn modelId="{AF2295B3-EC69-4371-B3D2-2FDDF59E7F16}" type="presParOf" srcId="{879CD820-57B0-43F9-A2E4-419D4A23AEEE}" destId="{BC316804-D073-4B46-B712-EAB786A88C0F}" srcOrd="1" destOrd="0" presId="urn:microsoft.com/office/officeart/2005/8/layout/hierarchy2"/>
    <dgm:cxn modelId="{44164D86-9967-484C-B5FF-9D3EEE9134F8}" type="presParOf" srcId="{BC316804-D073-4B46-B712-EAB786A88C0F}" destId="{E0492B1D-AEC7-48C7-A7AD-1A10BB6BCCA9}" srcOrd="0" destOrd="0" presId="urn:microsoft.com/office/officeart/2005/8/layout/hierarchy2"/>
    <dgm:cxn modelId="{81BED7E4-28F3-4D14-8375-2BFFE484F162}" type="presParOf" srcId="{E0492B1D-AEC7-48C7-A7AD-1A10BB6BCCA9}" destId="{1EB021FB-C2C8-492E-A3D3-AD1E7699EEBF}" srcOrd="0" destOrd="0" presId="urn:microsoft.com/office/officeart/2005/8/layout/hierarchy2"/>
    <dgm:cxn modelId="{6C3416F7-1E6E-4EA5-9064-20315BBFD65C}" type="presParOf" srcId="{BC316804-D073-4B46-B712-EAB786A88C0F}" destId="{FF488980-2089-497F-BAC4-964832F22736}" srcOrd="1" destOrd="0" presId="urn:microsoft.com/office/officeart/2005/8/layout/hierarchy2"/>
    <dgm:cxn modelId="{5557B210-CA7F-4F38-BB70-9FDBDD7702DF}" type="presParOf" srcId="{FF488980-2089-497F-BAC4-964832F22736}" destId="{C2524E1D-E0DF-4BD5-BA38-EE468AF66C14}" srcOrd="0" destOrd="0" presId="urn:microsoft.com/office/officeart/2005/8/layout/hierarchy2"/>
    <dgm:cxn modelId="{7D31A1AD-9B79-4F09-9E9E-71BB6C964D69}" type="presParOf" srcId="{FF488980-2089-497F-BAC4-964832F22736}" destId="{3A3973DF-AA0C-4B55-AE63-67198547C9AE}" srcOrd="1" destOrd="0" presId="urn:microsoft.com/office/officeart/2005/8/layout/hierarchy2"/>
    <dgm:cxn modelId="{B776DE3E-BAC4-4476-A386-4CA27DE73B88}" type="presParOf" srcId="{BC316804-D073-4B46-B712-EAB786A88C0F}" destId="{F82F39AE-EBF6-46E3-800D-9654BA18DCD6}" srcOrd="2" destOrd="0" presId="urn:microsoft.com/office/officeart/2005/8/layout/hierarchy2"/>
    <dgm:cxn modelId="{989D27D6-6093-40B4-8753-F6D23597AE2E}" type="presParOf" srcId="{F82F39AE-EBF6-46E3-800D-9654BA18DCD6}" destId="{C2F041E1-38F1-48DA-8B2C-D2EE08D28351}" srcOrd="0" destOrd="0" presId="urn:microsoft.com/office/officeart/2005/8/layout/hierarchy2"/>
    <dgm:cxn modelId="{CB68D514-FFE8-443E-A3E6-6B353DE094EE}" type="presParOf" srcId="{BC316804-D073-4B46-B712-EAB786A88C0F}" destId="{D0F1A605-637A-4D31-A7C7-A65B2C34B4DC}" srcOrd="3" destOrd="0" presId="urn:microsoft.com/office/officeart/2005/8/layout/hierarchy2"/>
    <dgm:cxn modelId="{8D9C2D6A-B617-4342-8041-CF12F9D02206}" type="presParOf" srcId="{D0F1A605-637A-4D31-A7C7-A65B2C34B4DC}" destId="{6400D119-60F8-4077-90A4-0F66B13C9581}" srcOrd="0" destOrd="0" presId="urn:microsoft.com/office/officeart/2005/8/layout/hierarchy2"/>
    <dgm:cxn modelId="{B691A548-7DD6-4F9A-B962-1985F932C0B2}" type="presParOf" srcId="{D0F1A605-637A-4D31-A7C7-A65B2C34B4DC}" destId="{E8FEF0F2-EBE3-4DB1-92A7-AEDCA9B00C51}" srcOrd="1" destOrd="0" presId="urn:microsoft.com/office/officeart/2005/8/layout/hierarchy2"/>
    <dgm:cxn modelId="{8AE73407-9333-467E-9DCA-3F15C4040484}" type="presParOf" srcId="{BC316804-D073-4B46-B712-EAB786A88C0F}" destId="{68A6CB1F-3460-4B85-AA16-5B8E7C8E9861}" srcOrd="4" destOrd="0" presId="urn:microsoft.com/office/officeart/2005/8/layout/hierarchy2"/>
    <dgm:cxn modelId="{2EA848E0-B83E-46AA-8943-477651F02450}" type="presParOf" srcId="{68A6CB1F-3460-4B85-AA16-5B8E7C8E9861}" destId="{E8B357B3-C925-4975-B605-FD45E0DC97E1}" srcOrd="0" destOrd="0" presId="urn:microsoft.com/office/officeart/2005/8/layout/hierarchy2"/>
    <dgm:cxn modelId="{06FAB7D4-E250-4AD6-8855-27415A506B9E}" type="presParOf" srcId="{BC316804-D073-4B46-B712-EAB786A88C0F}" destId="{9E203AFE-6079-463F-9EA5-4E5361E6A04E}" srcOrd="5" destOrd="0" presId="urn:microsoft.com/office/officeart/2005/8/layout/hierarchy2"/>
    <dgm:cxn modelId="{2B737B2C-5723-4D54-9DAD-3129A159145A}" type="presParOf" srcId="{9E203AFE-6079-463F-9EA5-4E5361E6A04E}" destId="{CD24C167-8B6E-4AF6-8A95-0B50D9C7108D}" srcOrd="0" destOrd="0" presId="urn:microsoft.com/office/officeart/2005/8/layout/hierarchy2"/>
    <dgm:cxn modelId="{E8C7B2BA-DAE6-4867-BBD4-79E0954E7606}" type="presParOf" srcId="{9E203AFE-6079-463F-9EA5-4E5361E6A04E}" destId="{760C20B7-4F0D-4773-8469-F8DD80986292}" srcOrd="1" destOrd="0" presId="urn:microsoft.com/office/officeart/2005/8/layout/hierarchy2"/>
    <dgm:cxn modelId="{5F1F8FFE-F2D5-40CC-AE5D-C73840671E1A}" type="presParOf" srcId="{BC316804-D073-4B46-B712-EAB786A88C0F}" destId="{C0D1A69C-7FAC-493F-B060-E529F3390672}" srcOrd="6" destOrd="0" presId="urn:microsoft.com/office/officeart/2005/8/layout/hierarchy2"/>
    <dgm:cxn modelId="{86516353-E1FC-4E80-8DD1-30AEE6CFF517}" type="presParOf" srcId="{C0D1A69C-7FAC-493F-B060-E529F3390672}" destId="{9FD3D824-0921-4C76-B7EB-5ACFE053BC54}" srcOrd="0" destOrd="0" presId="urn:microsoft.com/office/officeart/2005/8/layout/hierarchy2"/>
    <dgm:cxn modelId="{4E09F636-26B7-4CB7-B1F9-4656FEAE45F6}" type="presParOf" srcId="{BC316804-D073-4B46-B712-EAB786A88C0F}" destId="{79715C08-FA08-4ED9-BECF-41A05B527F77}" srcOrd="7" destOrd="0" presId="urn:microsoft.com/office/officeart/2005/8/layout/hierarchy2"/>
    <dgm:cxn modelId="{0B04EC19-7093-4CC8-97AD-15382D6879E8}" type="presParOf" srcId="{79715C08-FA08-4ED9-BECF-41A05B527F77}" destId="{8FC83B81-3A43-408C-940A-E151485D3371}" srcOrd="0" destOrd="0" presId="urn:microsoft.com/office/officeart/2005/8/layout/hierarchy2"/>
    <dgm:cxn modelId="{B7EB54DE-7BB4-41BE-BA83-02BB75FCB040}" type="presParOf" srcId="{79715C08-FA08-4ED9-BECF-41A05B527F77}" destId="{8E04450C-4510-49BE-8AE7-0539FD262C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168001-2B59-42F4-BFF8-315D14B73712}" type="doc">
      <dgm:prSet loTypeId="urn:microsoft.com/office/officeart/2005/8/layout/hierarchy2" loCatId="hierarchy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uk-UA"/>
        </a:p>
      </dgm:t>
    </dgm:pt>
    <dgm:pt modelId="{90A8ACE8-3CA8-4966-9291-1E3D79A7A0EC}">
      <dgm:prSet phldrT="[Текст]"/>
      <dgm:spPr/>
      <dgm:t>
        <a:bodyPr/>
        <a:lstStyle/>
        <a:p>
          <a:r>
            <a:rPr lang="uk-UA" b="1" dirty="0" err="1" smtClean="0"/>
            <a:t>Саморегулятивний</a:t>
          </a:r>
          <a:r>
            <a:rPr lang="uk-UA" b="1" dirty="0" smtClean="0"/>
            <a:t> компонент</a:t>
          </a:r>
          <a:endParaRPr lang="uk-UA" b="1" dirty="0"/>
        </a:p>
      </dgm:t>
    </dgm:pt>
    <dgm:pt modelId="{B83B490A-FE8B-429C-B614-1D53B8CA79B7}" type="parTrans" cxnId="{CA478165-92F0-4C62-9FF8-B5B3CC2FBA99}">
      <dgm:prSet/>
      <dgm:spPr/>
      <dgm:t>
        <a:bodyPr/>
        <a:lstStyle/>
        <a:p>
          <a:endParaRPr lang="uk-UA"/>
        </a:p>
      </dgm:t>
    </dgm:pt>
    <dgm:pt modelId="{AB3BD89D-3241-4E88-8568-FC4C1CA59FBD}" type="sibTrans" cxnId="{CA478165-92F0-4C62-9FF8-B5B3CC2FBA99}">
      <dgm:prSet/>
      <dgm:spPr/>
      <dgm:t>
        <a:bodyPr/>
        <a:lstStyle/>
        <a:p>
          <a:endParaRPr lang="uk-UA"/>
        </a:p>
      </dgm:t>
    </dgm:pt>
    <dgm:pt modelId="{64070D47-92E1-4ABD-B109-E443915BE8E2}">
      <dgm:prSet phldrT="[Текст]"/>
      <dgm:spPr/>
      <dgm:t>
        <a:bodyPr/>
        <a:lstStyle/>
        <a:p>
          <a:r>
            <a:rPr lang="uk-UA" dirty="0" smtClean="0"/>
            <a:t>Прагнення</a:t>
          </a:r>
          <a:r>
            <a:rPr lang="uk-UA" baseline="0" dirty="0" smtClean="0"/>
            <a:t> до самовдосконалення</a:t>
          </a:r>
          <a:endParaRPr lang="uk-UA" dirty="0"/>
        </a:p>
      </dgm:t>
    </dgm:pt>
    <dgm:pt modelId="{0B6D860E-0CCA-4584-A5F0-28C2C11543A2}" type="parTrans" cxnId="{4C4ED38F-C580-4C30-9F68-4F16DBE49C91}">
      <dgm:prSet/>
      <dgm:spPr/>
      <dgm:t>
        <a:bodyPr/>
        <a:lstStyle/>
        <a:p>
          <a:endParaRPr lang="uk-UA"/>
        </a:p>
      </dgm:t>
    </dgm:pt>
    <dgm:pt modelId="{32944DBC-4431-4504-B29F-5CCCA9373411}" type="sibTrans" cxnId="{4C4ED38F-C580-4C30-9F68-4F16DBE49C91}">
      <dgm:prSet/>
      <dgm:spPr/>
      <dgm:t>
        <a:bodyPr/>
        <a:lstStyle/>
        <a:p>
          <a:endParaRPr lang="uk-UA"/>
        </a:p>
      </dgm:t>
    </dgm:pt>
    <dgm:pt modelId="{193E7735-27E0-4151-93AB-C17FD5F10608}">
      <dgm:prSet phldrT="[Текст]"/>
      <dgm:spPr/>
      <dgm:t>
        <a:bodyPr/>
        <a:lstStyle/>
        <a:p>
          <a:r>
            <a:rPr lang="uk-UA" dirty="0" smtClean="0"/>
            <a:t>Прагнення до самоосвіти з проблеми міжособистісної взаємодії</a:t>
          </a:r>
          <a:endParaRPr lang="uk-UA" dirty="0"/>
        </a:p>
      </dgm:t>
    </dgm:pt>
    <dgm:pt modelId="{55C77CC6-7C79-4A40-92B6-D761E71AB67B}" type="parTrans" cxnId="{1E11414E-D129-42D4-B75A-7455610455D0}">
      <dgm:prSet/>
      <dgm:spPr/>
      <dgm:t>
        <a:bodyPr/>
        <a:lstStyle/>
        <a:p>
          <a:endParaRPr lang="uk-UA"/>
        </a:p>
      </dgm:t>
    </dgm:pt>
    <dgm:pt modelId="{3EA7686C-5241-4F9F-A462-2D2CB643C2F7}" type="sibTrans" cxnId="{1E11414E-D129-42D4-B75A-7455610455D0}">
      <dgm:prSet/>
      <dgm:spPr/>
      <dgm:t>
        <a:bodyPr/>
        <a:lstStyle/>
        <a:p>
          <a:endParaRPr lang="uk-UA"/>
        </a:p>
      </dgm:t>
    </dgm:pt>
    <dgm:pt modelId="{91AC81D0-B728-409F-B6D4-C61D59BE5AB8}">
      <dgm:prSet/>
      <dgm:spPr/>
      <dgm:t>
        <a:bodyPr/>
        <a:lstStyle/>
        <a:p>
          <a:r>
            <a:rPr lang="uk-UA" dirty="0" smtClean="0"/>
            <a:t>Прагнення</a:t>
          </a:r>
          <a:r>
            <a:rPr lang="uk-UA" baseline="0" dirty="0" smtClean="0"/>
            <a:t> до розвитку емоційної насиченості взаємодії</a:t>
          </a:r>
          <a:endParaRPr lang="uk-UA" dirty="0"/>
        </a:p>
      </dgm:t>
    </dgm:pt>
    <dgm:pt modelId="{9A557CF8-C93D-4D98-8A0F-32CCDCA84D74}" type="parTrans" cxnId="{304EF46A-A5DE-4A9E-9174-920B22804EED}">
      <dgm:prSet/>
      <dgm:spPr/>
      <dgm:t>
        <a:bodyPr/>
        <a:lstStyle/>
        <a:p>
          <a:endParaRPr lang="uk-UA"/>
        </a:p>
      </dgm:t>
    </dgm:pt>
    <dgm:pt modelId="{AE69FF22-2381-47B5-9D31-D97EEBFE5DBE}" type="sibTrans" cxnId="{304EF46A-A5DE-4A9E-9174-920B22804EED}">
      <dgm:prSet/>
      <dgm:spPr/>
      <dgm:t>
        <a:bodyPr/>
        <a:lstStyle/>
        <a:p>
          <a:endParaRPr lang="uk-UA"/>
        </a:p>
      </dgm:t>
    </dgm:pt>
    <dgm:pt modelId="{8AE275E5-52BD-4A55-8E1F-C12F92EFBADC}" type="pres">
      <dgm:prSet presAssocID="{F4168001-2B59-42F4-BFF8-315D14B737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9CD820-57B0-43F9-A2E4-419D4A23AEEE}" type="pres">
      <dgm:prSet presAssocID="{90A8ACE8-3CA8-4966-9291-1E3D79A7A0EC}" presName="root1" presStyleCnt="0"/>
      <dgm:spPr/>
    </dgm:pt>
    <dgm:pt modelId="{8FE8FFC6-54C0-46DF-98E4-25136977117B}" type="pres">
      <dgm:prSet presAssocID="{90A8ACE8-3CA8-4966-9291-1E3D79A7A0EC}" presName="LevelOneTextNode" presStyleLbl="node0" presStyleIdx="0" presStyleCnt="1" custScaleY="207264" custLinFactNeighborX="-43263" custLinFactNeighborY="-11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316804-D073-4B46-B712-EAB786A88C0F}" type="pres">
      <dgm:prSet presAssocID="{90A8ACE8-3CA8-4966-9291-1E3D79A7A0EC}" presName="level2hierChild" presStyleCnt="0"/>
      <dgm:spPr/>
    </dgm:pt>
    <dgm:pt modelId="{E0492B1D-AEC7-48C7-A7AD-1A10BB6BCCA9}" type="pres">
      <dgm:prSet presAssocID="{0B6D860E-0CCA-4584-A5F0-28C2C11543A2}" presName="conn2-1" presStyleLbl="parChTrans1D2" presStyleIdx="0" presStyleCnt="3"/>
      <dgm:spPr/>
      <dgm:t>
        <a:bodyPr/>
        <a:lstStyle/>
        <a:p>
          <a:endParaRPr lang="uk-UA"/>
        </a:p>
      </dgm:t>
    </dgm:pt>
    <dgm:pt modelId="{1EB021FB-C2C8-492E-A3D3-AD1E7699EEBF}" type="pres">
      <dgm:prSet presAssocID="{0B6D860E-0CCA-4584-A5F0-28C2C11543A2}" presName="connTx" presStyleLbl="parChTrans1D2" presStyleIdx="0" presStyleCnt="3"/>
      <dgm:spPr/>
      <dgm:t>
        <a:bodyPr/>
        <a:lstStyle/>
        <a:p>
          <a:endParaRPr lang="uk-UA"/>
        </a:p>
      </dgm:t>
    </dgm:pt>
    <dgm:pt modelId="{FF488980-2089-497F-BAC4-964832F22736}" type="pres">
      <dgm:prSet presAssocID="{64070D47-92E1-4ABD-B109-E443915BE8E2}" presName="root2" presStyleCnt="0"/>
      <dgm:spPr/>
    </dgm:pt>
    <dgm:pt modelId="{C2524E1D-E0DF-4BD5-BA38-EE468AF66C14}" type="pres">
      <dgm:prSet presAssocID="{64070D47-92E1-4ABD-B109-E443915BE8E2}" presName="LevelTwoTextNode" presStyleLbl="node2" presStyleIdx="0" presStyleCnt="3" custScaleX="1483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A3973DF-AA0C-4B55-AE63-67198547C9AE}" type="pres">
      <dgm:prSet presAssocID="{64070D47-92E1-4ABD-B109-E443915BE8E2}" presName="level3hierChild" presStyleCnt="0"/>
      <dgm:spPr/>
    </dgm:pt>
    <dgm:pt modelId="{F82F39AE-EBF6-46E3-800D-9654BA18DCD6}" type="pres">
      <dgm:prSet presAssocID="{55C77CC6-7C79-4A40-92B6-D761E71AB67B}" presName="conn2-1" presStyleLbl="parChTrans1D2" presStyleIdx="1" presStyleCnt="3"/>
      <dgm:spPr/>
      <dgm:t>
        <a:bodyPr/>
        <a:lstStyle/>
        <a:p>
          <a:endParaRPr lang="uk-UA"/>
        </a:p>
      </dgm:t>
    </dgm:pt>
    <dgm:pt modelId="{C2F041E1-38F1-48DA-8B2C-D2EE08D28351}" type="pres">
      <dgm:prSet presAssocID="{55C77CC6-7C79-4A40-92B6-D761E71AB67B}" presName="connTx" presStyleLbl="parChTrans1D2" presStyleIdx="1" presStyleCnt="3"/>
      <dgm:spPr/>
      <dgm:t>
        <a:bodyPr/>
        <a:lstStyle/>
        <a:p>
          <a:endParaRPr lang="uk-UA"/>
        </a:p>
      </dgm:t>
    </dgm:pt>
    <dgm:pt modelId="{D0F1A605-637A-4D31-A7C7-A65B2C34B4DC}" type="pres">
      <dgm:prSet presAssocID="{193E7735-27E0-4151-93AB-C17FD5F10608}" presName="root2" presStyleCnt="0"/>
      <dgm:spPr/>
    </dgm:pt>
    <dgm:pt modelId="{6400D119-60F8-4077-90A4-0F66B13C9581}" type="pres">
      <dgm:prSet presAssocID="{193E7735-27E0-4151-93AB-C17FD5F10608}" presName="LevelTwoTextNode" presStyleLbl="node2" presStyleIdx="1" presStyleCnt="3" custScaleX="1499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FEF0F2-EBE3-4DB1-92A7-AEDCA9B00C51}" type="pres">
      <dgm:prSet presAssocID="{193E7735-27E0-4151-93AB-C17FD5F10608}" presName="level3hierChild" presStyleCnt="0"/>
      <dgm:spPr/>
    </dgm:pt>
    <dgm:pt modelId="{68A6CB1F-3460-4B85-AA16-5B8E7C8E9861}" type="pres">
      <dgm:prSet presAssocID="{9A557CF8-C93D-4D98-8A0F-32CCDCA84D74}" presName="conn2-1" presStyleLbl="parChTrans1D2" presStyleIdx="2" presStyleCnt="3"/>
      <dgm:spPr/>
      <dgm:t>
        <a:bodyPr/>
        <a:lstStyle/>
        <a:p>
          <a:endParaRPr lang="uk-UA"/>
        </a:p>
      </dgm:t>
    </dgm:pt>
    <dgm:pt modelId="{E8B357B3-C925-4975-B605-FD45E0DC97E1}" type="pres">
      <dgm:prSet presAssocID="{9A557CF8-C93D-4D98-8A0F-32CCDCA84D74}" presName="connTx" presStyleLbl="parChTrans1D2" presStyleIdx="2" presStyleCnt="3"/>
      <dgm:spPr/>
      <dgm:t>
        <a:bodyPr/>
        <a:lstStyle/>
        <a:p>
          <a:endParaRPr lang="uk-UA"/>
        </a:p>
      </dgm:t>
    </dgm:pt>
    <dgm:pt modelId="{9E203AFE-6079-463F-9EA5-4E5361E6A04E}" type="pres">
      <dgm:prSet presAssocID="{91AC81D0-B728-409F-B6D4-C61D59BE5AB8}" presName="root2" presStyleCnt="0"/>
      <dgm:spPr/>
    </dgm:pt>
    <dgm:pt modelId="{CD24C167-8B6E-4AF6-8A95-0B50D9C7108D}" type="pres">
      <dgm:prSet presAssocID="{91AC81D0-B728-409F-B6D4-C61D59BE5AB8}" presName="LevelTwoTextNode" presStyleLbl="node2" presStyleIdx="2" presStyleCnt="3" custScaleX="14575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0C20B7-4F0D-4773-8469-F8DD80986292}" type="pres">
      <dgm:prSet presAssocID="{91AC81D0-B728-409F-B6D4-C61D59BE5AB8}" presName="level3hierChild" presStyleCnt="0"/>
      <dgm:spPr/>
    </dgm:pt>
  </dgm:ptLst>
  <dgm:cxnLst>
    <dgm:cxn modelId="{A6E35174-E497-4415-8BB9-BFAD816E867F}" type="presOf" srcId="{F4168001-2B59-42F4-BFF8-315D14B73712}" destId="{8AE275E5-52BD-4A55-8E1F-C12F92EFBADC}" srcOrd="0" destOrd="0" presId="urn:microsoft.com/office/officeart/2005/8/layout/hierarchy2"/>
    <dgm:cxn modelId="{3951DA54-59E3-4772-9EEC-EC25A0C5648A}" type="presOf" srcId="{90A8ACE8-3CA8-4966-9291-1E3D79A7A0EC}" destId="{8FE8FFC6-54C0-46DF-98E4-25136977117B}" srcOrd="0" destOrd="0" presId="urn:microsoft.com/office/officeart/2005/8/layout/hierarchy2"/>
    <dgm:cxn modelId="{8DC3976A-19B9-4684-BA2B-E696ADE928B8}" type="presOf" srcId="{55C77CC6-7C79-4A40-92B6-D761E71AB67B}" destId="{C2F041E1-38F1-48DA-8B2C-D2EE08D28351}" srcOrd="1" destOrd="0" presId="urn:microsoft.com/office/officeart/2005/8/layout/hierarchy2"/>
    <dgm:cxn modelId="{304EF46A-A5DE-4A9E-9174-920B22804EED}" srcId="{90A8ACE8-3CA8-4966-9291-1E3D79A7A0EC}" destId="{91AC81D0-B728-409F-B6D4-C61D59BE5AB8}" srcOrd="2" destOrd="0" parTransId="{9A557CF8-C93D-4D98-8A0F-32CCDCA84D74}" sibTransId="{AE69FF22-2381-47B5-9D31-D97EEBFE5DBE}"/>
    <dgm:cxn modelId="{8EE520DB-4787-4EB4-99C1-BF5245312C3F}" type="presOf" srcId="{0B6D860E-0CCA-4584-A5F0-28C2C11543A2}" destId="{E0492B1D-AEC7-48C7-A7AD-1A10BB6BCCA9}" srcOrd="0" destOrd="0" presId="urn:microsoft.com/office/officeart/2005/8/layout/hierarchy2"/>
    <dgm:cxn modelId="{8FCA8866-2709-4BE9-AE80-B7B39714359B}" type="presOf" srcId="{0B6D860E-0CCA-4584-A5F0-28C2C11543A2}" destId="{1EB021FB-C2C8-492E-A3D3-AD1E7699EEBF}" srcOrd="1" destOrd="0" presId="urn:microsoft.com/office/officeart/2005/8/layout/hierarchy2"/>
    <dgm:cxn modelId="{2904EF05-7D0D-4E75-9027-1E4AD502B18C}" type="presOf" srcId="{55C77CC6-7C79-4A40-92B6-D761E71AB67B}" destId="{F82F39AE-EBF6-46E3-800D-9654BA18DCD6}" srcOrd="0" destOrd="0" presId="urn:microsoft.com/office/officeart/2005/8/layout/hierarchy2"/>
    <dgm:cxn modelId="{A8C98274-C511-498D-9870-AB7B240B8277}" type="presOf" srcId="{9A557CF8-C93D-4D98-8A0F-32CCDCA84D74}" destId="{68A6CB1F-3460-4B85-AA16-5B8E7C8E9861}" srcOrd="0" destOrd="0" presId="urn:microsoft.com/office/officeart/2005/8/layout/hierarchy2"/>
    <dgm:cxn modelId="{632F39AF-2A96-4CBA-957A-7B4A56749F26}" type="presOf" srcId="{193E7735-27E0-4151-93AB-C17FD5F10608}" destId="{6400D119-60F8-4077-90A4-0F66B13C9581}" srcOrd="0" destOrd="0" presId="urn:microsoft.com/office/officeart/2005/8/layout/hierarchy2"/>
    <dgm:cxn modelId="{3E8AC802-60AD-4B43-961E-00A0D0A7FF99}" type="presOf" srcId="{64070D47-92E1-4ABD-B109-E443915BE8E2}" destId="{C2524E1D-E0DF-4BD5-BA38-EE468AF66C14}" srcOrd="0" destOrd="0" presId="urn:microsoft.com/office/officeart/2005/8/layout/hierarchy2"/>
    <dgm:cxn modelId="{B3AA0528-9FB6-4E72-83B6-CFF19F7DF1E9}" type="presOf" srcId="{9A557CF8-C93D-4D98-8A0F-32CCDCA84D74}" destId="{E8B357B3-C925-4975-B605-FD45E0DC97E1}" srcOrd="1" destOrd="0" presId="urn:microsoft.com/office/officeart/2005/8/layout/hierarchy2"/>
    <dgm:cxn modelId="{4C4ED38F-C580-4C30-9F68-4F16DBE49C91}" srcId="{90A8ACE8-3CA8-4966-9291-1E3D79A7A0EC}" destId="{64070D47-92E1-4ABD-B109-E443915BE8E2}" srcOrd="0" destOrd="0" parTransId="{0B6D860E-0CCA-4584-A5F0-28C2C11543A2}" sibTransId="{32944DBC-4431-4504-B29F-5CCCA9373411}"/>
    <dgm:cxn modelId="{19029311-B7C2-4E57-9490-3CFA117F36E3}" type="presOf" srcId="{91AC81D0-B728-409F-B6D4-C61D59BE5AB8}" destId="{CD24C167-8B6E-4AF6-8A95-0B50D9C7108D}" srcOrd="0" destOrd="0" presId="urn:microsoft.com/office/officeart/2005/8/layout/hierarchy2"/>
    <dgm:cxn modelId="{CA478165-92F0-4C62-9FF8-B5B3CC2FBA99}" srcId="{F4168001-2B59-42F4-BFF8-315D14B73712}" destId="{90A8ACE8-3CA8-4966-9291-1E3D79A7A0EC}" srcOrd="0" destOrd="0" parTransId="{B83B490A-FE8B-429C-B614-1D53B8CA79B7}" sibTransId="{AB3BD89D-3241-4E88-8568-FC4C1CA59FBD}"/>
    <dgm:cxn modelId="{1E11414E-D129-42D4-B75A-7455610455D0}" srcId="{90A8ACE8-3CA8-4966-9291-1E3D79A7A0EC}" destId="{193E7735-27E0-4151-93AB-C17FD5F10608}" srcOrd="1" destOrd="0" parTransId="{55C77CC6-7C79-4A40-92B6-D761E71AB67B}" sibTransId="{3EA7686C-5241-4F9F-A462-2D2CB643C2F7}"/>
    <dgm:cxn modelId="{DAD353A3-7586-410B-893F-4CFBFB98010B}" type="presParOf" srcId="{8AE275E5-52BD-4A55-8E1F-C12F92EFBADC}" destId="{879CD820-57B0-43F9-A2E4-419D4A23AEEE}" srcOrd="0" destOrd="0" presId="urn:microsoft.com/office/officeart/2005/8/layout/hierarchy2"/>
    <dgm:cxn modelId="{22192319-AC04-49E1-BE33-C62FE6B6B4E7}" type="presParOf" srcId="{879CD820-57B0-43F9-A2E4-419D4A23AEEE}" destId="{8FE8FFC6-54C0-46DF-98E4-25136977117B}" srcOrd="0" destOrd="0" presId="urn:microsoft.com/office/officeart/2005/8/layout/hierarchy2"/>
    <dgm:cxn modelId="{670C68D7-0D4B-48A6-92FF-B99C51004DDC}" type="presParOf" srcId="{879CD820-57B0-43F9-A2E4-419D4A23AEEE}" destId="{BC316804-D073-4B46-B712-EAB786A88C0F}" srcOrd="1" destOrd="0" presId="urn:microsoft.com/office/officeart/2005/8/layout/hierarchy2"/>
    <dgm:cxn modelId="{61F9A3F6-34D4-4CDD-8732-E29DCFF50C96}" type="presParOf" srcId="{BC316804-D073-4B46-B712-EAB786A88C0F}" destId="{E0492B1D-AEC7-48C7-A7AD-1A10BB6BCCA9}" srcOrd="0" destOrd="0" presId="urn:microsoft.com/office/officeart/2005/8/layout/hierarchy2"/>
    <dgm:cxn modelId="{79D01D9E-59BE-47E8-9058-97379A8272D1}" type="presParOf" srcId="{E0492B1D-AEC7-48C7-A7AD-1A10BB6BCCA9}" destId="{1EB021FB-C2C8-492E-A3D3-AD1E7699EEBF}" srcOrd="0" destOrd="0" presId="urn:microsoft.com/office/officeart/2005/8/layout/hierarchy2"/>
    <dgm:cxn modelId="{91D7621F-1A67-4744-900F-3637A84E2A2F}" type="presParOf" srcId="{BC316804-D073-4B46-B712-EAB786A88C0F}" destId="{FF488980-2089-497F-BAC4-964832F22736}" srcOrd="1" destOrd="0" presId="urn:microsoft.com/office/officeart/2005/8/layout/hierarchy2"/>
    <dgm:cxn modelId="{063B5E85-20A3-4AC9-998F-245BB23FD317}" type="presParOf" srcId="{FF488980-2089-497F-BAC4-964832F22736}" destId="{C2524E1D-E0DF-4BD5-BA38-EE468AF66C14}" srcOrd="0" destOrd="0" presId="urn:microsoft.com/office/officeart/2005/8/layout/hierarchy2"/>
    <dgm:cxn modelId="{BB10019E-ACFC-4698-BFA7-0057AE0AC8BD}" type="presParOf" srcId="{FF488980-2089-497F-BAC4-964832F22736}" destId="{3A3973DF-AA0C-4B55-AE63-67198547C9AE}" srcOrd="1" destOrd="0" presId="urn:microsoft.com/office/officeart/2005/8/layout/hierarchy2"/>
    <dgm:cxn modelId="{AEE32456-6D12-4BDF-8DA7-C1653EACFECD}" type="presParOf" srcId="{BC316804-D073-4B46-B712-EAB786A88C0F}" destId="{F82F39AE-EBF6-46E3-800D-9654BA18DCD6}" srcOrd="2" destOrd="0" presId="urn:microsoft.com/office/officeart/2005/8/layout/hierarchy2"/>
    <dgm:cxn modelId="{136EDCC1-9996-4F8F-A7A7-6B8783D04C00}" type="presParOf" srcId="{F82F39AE-EBF6-46E3-800D-9654BA18DCD6}" destId="{C2F041E1-38F1-48DA-8B2C-D2EE08D28351}" srcOrd="0" destOrd="0" presId="urn:microsoft.com/office/officeart/2005/8/layout/hierarchy2"/>
    <dgm:cxn modelId="{6ED010C9-DAFB-43E0-A6F7-952EB3EC398D}" type="presParOf" srcId="{BC316804-D073-4B46-B712-EAB786A88C0F}" destId="{D0F1A605-637A-4D31-A7C7-A65B2C34B4DC}" srcOrd="3" destOrd="0" presId="urn:microsoft.com/office/officeart/2005/8/layout/hierarchy2"/>
    <dgm:cxn modelId="{17B92E24-9394-4498-BB55-93C024463A05}" type="presParOf" srcId="{D0F1A605-637A-4D31-A7C7-A65B2C34B4DC}" destId="{6400D119-60F8-4077-90A4-0F66B13C9581}" srcOrd="0" destOrd="0" presId="urn:microsoft.com/office/officeart/2005/8/layout/hierarchy2"/>
    <dgm:cxn modelId="{56405DBA-35D8-4F22-81F8-8B9EC57BFD94}" type="presParOf" srcId="{D0F1A605-637A-4D31-A7C7-A65B2C34B4DC}" destId="{E8FEF0F2-EBE3-4DB1-92A7-AEDCA9B00C51}" srcOrd="1" destOrd="0" presId="urn:microsoft.com/office/officeart/2005/8/layout/hierarchy2"/>
    <dgm:cxn modelId="{63D5251F-5692-41BC-A5F2-E4CBAF623857}" type="presParOf" srcId="{BC316804-D073-4B46-B712-EAB786A88C0F}" destId="{68A6CB1F-3460-4B85-AA16-5B8E7C8E9861}" srcOrd="4" destOrd="0" presId="urn:microsoft.com/office/officeart/2005/8/layout/hierarchy2"/>
    <dgm:cxn modelId="{AC6404E8-5E5A-4E4E-BBBA-3CE6E4A5DC1A}" type="presParOf" srcId="{68A6CB1F-3460-4B85-AA16-5B8E7C8E9861}" destId="{E8B357B3-C925-4975-B605-FD45E0DC97E1}" srcOrd="0" destOrd="0" presId="urn:microsoft.com/office/officeart/2005/8/layout/hierarchy2"/>
    <dgm:cxn modelId="{5598E23E-23EE-49B0-9BE7-1F98ABBFE438}" type="presParOf" srcId="{BC316804-D073-4B46-B712-EAB786A88C0F}" destId="{9E203AFE-6079-463F-9EA5-4E5361E6A04E}" srcOrd="5" destOrd="0" presId="urn:microsoft.com/office/officeart/2005/8/layout/hierarchy2"/>
    <dgm:cxn modelId="{AE5A6C8B-20E3-4568-BEFE-7DEAE9EBBF93}" type="presParOf" srcId="{9E203AFE-6079-463F-9EA5-4E5361E6A04E}" destId="{CD24C167-8B6E-4AF6-8A95-0B50D9C7108D}" srcOrd="0" destOrd="0" presId="urn:microsoft.com/office/officeart/2005/8/layout/hierarchy2"/>
    <dgm:cxn modelId="{58485E03-4154-4814-925E-3E92E08BEC31}" type="presParOf" srcId="{9E203AFE-6079-463F-9EA5-4E5361E6A04E}" destId="{760C20B7-4F0D-4773-8469-F8DD8098629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4F74B4-A753-4C1D-87E1-18012DFCFB8F}">
      <dsp:nvSpPr>
        <dsp:cNvPr id="0" name=""/>
        <dsp:cNvSpPr/>
      </dsp:nvSpPr>
      <dsp:spPr>
        <a:xfrm>
          <a:off x="3528389" y="1716"/>
          <a:ext cx="1941434" cy="12291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Взаємно байдужі</a:t>
          </a:r>
          <a:endParaRPr lang="ru-RU" sz="2400" b="1" kern="1200" dirty="0"/>
        </a:p>
      </dsp:txBody>
      <dsp:txXfrm>
        <a:off x="3528389" y="1716"/>
        <a:ext cx="1941434" cy="1229115"/>
      </dsp:txXfrm>
    </dsp:sp>
    <dsp:sp modelId="{4BC04CBD-2519-457C-837F-7557A2F9E8B5}">
      <dsp:nvSpPr>
        <dsp:cNvPr id="0" name=""/>
        <dsp:cNvSpPr/>
      </dsp:nvSpPr>
      <dsp:spPr>
        <a:xfrm>
          <a:off x="2041238" y="616273"/>
          <a:ext cx="4915736" cy="4915736"/>
        </a:xfrm>
        <a:custGeom>
          <a:avLst/>
          <a:gdLst/>
          <a:ahLst/>
          <a:cxnLst/>
          <a:rect l="0" t="0" r="0" b="0"/>
          <a:pathLst>
            <a:path>
              <a:moveTo>
                <a:pt x="3441301" y="205319"/>
              </a:moveTo>
              <a:arcTo wR="2457868" hR="2457868" stAng="17615127" swAng="192606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5C628-5446-444C-8F13-960322DDF5F3}">
      <dsp:nvSpPr>
        <dsp:cNvPr id="0" name=""/>
        <dsp:cNvSpPr/>
      </dsp:nvSpPr>
      <dsp:spPr>
        <a:xfrm>
          <a:off x="5558691" y="1700061"/>
          <a:ext cx="2555973" cy="12291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Взаємно суперечливі</a:t>
          </a:r>
          <a:endParaRPr lang="ru-RU" sz="2400" b="1" kern="1200" dirty="0"/>
        </a:p>
      </dsp:txBody>
      <dsp:txXfrm>
        <a:off x="5558691" y="1700061"/>
        <a:ext cx="2555973" cy="1229115"/>
      </dsp:txXfrm>
    </dsp:sp>
    <dsp:sp modelId="{071C4154-6CEC-41C7-8FE9-D4ED08F21A16}">
      <dsp:nvSpPr>
        <dsp:cNvPr id="0" name=""/>
        <dsp:cNvSpPr/>
      </dsp:nvSpPr>
      <dsp:spPr>
        <a:xfrm>
          <a:off x="2054750" y="766499"/>
          <a:ext cx="4915736" cy="4915736"/>
        </a:xfrm>
        <a:custGeom>
          <a:avLst/>
          <a:gdLst/>
          <a:ahLst/>
          <a:cxnLst/>
          <a:rect l="0" t="0" r="0" b="0"/>
          <a:pathLst>
            <a:path>
              <a:moveTo>
                <a:pt x="4899689" y="2177468"/>
              </a:moveTo>
              <a:arcTo wR="2457868" hR="2457868" stAng="21206958" swAng="207478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3079F-4FAA-456D-BD06-407B54C8C92E}">
      <dsp:nvSpPr>
        <dsp:cNvPr id="0" name=""/>
        <dsp:cNvSpPr/>
      </dsp:nvSpPr>
      <dsp:spPr>
        <a:xfrm>
          <a:off x="4968548" y="4392490"/>
          <a:ext cx="2369980" cy="12291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Однобічно суперечливо-негативні</a:t>
          </a:r>
          <a:endParaRPr lang="ru-RU" sz="2400" b="1" kern="1200" dirty="0"/>
        </a:p>
      </dsp:txBody>
      <dsp:txXfrm>
        <a:off x="4968548" y="4392490"/>
        <a:ext cx="2369980" cy="1229115"/>
      </dsp:txXfrm>
    </dsp:sp>
    <dsp:sp modelId="{2609CB9E-A66D-4EB7-992D-5BB95B09A211}">
      <dsp:nvSpPr>
        <dsp:cNvPr id="0" name=""/>
        <dsp:cNvSpPr/>
      </dsp:nvSpPr>
      <dsp:spPr>
        <a:xfrm>
          <a:off x="2405277" y="661245"/>
          <a:ext cx="4915736" cy="4915736"/>
        </a:xfrm>
        <a:custGeom>
          <a:avLst/>
          <a:gdLst/>
          <a:ahLst/>
          <a:cxnLst/>
          <a:rect l="0" t="0" r="0" b="0"/>
          <a:pathLst>
            <a:path>
              <a:moveTo>
                <a:pt x="2557378" y="4913721"/>
              </a:moveTo>
              <a:arcTo wR="2457868" hR="2457868" stAng="5260780" swAng="81027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0284D-31D4-408E-927B-2D6147836815}">
      <dsp:nvSpPr>
        <dsp:cNvPr id="0" name=""/>
        <dsp:cNvSpPr/>
      </dsp:nvSpPr>
      <dsp:spPr>
        <a:xfrm>
          <a:off x="1728192" y="4448041"/>
          <a:ext cx="2652430" cy="12291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Взаємно негативні</a:t>
          </a:r>
          <a:endParaRPr lang="ru-RU" sz="2400" b="1" kern="1200" dirty="0"/>
        </a:p>
      </dsp:txBody>
      <dsp:txXfrm>
        <a:off x="1728192" y="4448041"/>
        <a:ext cx="2652430" cy="1229115"/>
      </dsp:txXfrm>
    </dsp:sp>
    <dsp:sp modelId="{E3A2D2CA-CBC1-411E-B300-71195A6C64C1}">
      <dsp:nvSpPr>
        <dsp:cNvPr id="0" name=""/>
        <dsp:cNvSpPr/>
      </dsp:nvSpPr>
      <dsp:spPr>
        <a:xfrm>
          <a:off x="2041238" y="616273"/>
          <a:ext cx="4915736" cy="4915736"/>
        </a:xfrm>
        <a:custGeom>
          <a:avLst/>
          <a:gdLst/>
          <a:ahLst/>
          <a:cxnLst/>
          <a:rect l="0" t="0" r="0" b="0"/>
          <a:pathLst>
            <a:path>
              <a:moveTo>
                <a:pt x="411090" y="3818682"/>
              </a:moveTo>
              <a:arcTo wR="2457868" hR="2457868" stAng="8782907" swAng="219794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6CA29-991A-4FED-AA1B-A277C04BA4B2}">
      <dsp:nvSpPr>
        <dsp:cNvPr id="0" name=""/>
        <dsp:cNvSpPr/>
      </dsp:nvSpPr>
      <dsp:spPr>
        <a:xfrm>
          <a:off x="849822" y="1700061"/>
          <a:ext cx="2623423" cy="12291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Взаємно позитивні</a:t>
          </a:r>
          <a:endParaRPr lang="ru-RU" sz="2400" b="1" kern="1200" dirty="0"/>
        </a:p>
      </dsp:txBody>
      <dsp:txXfrm>
        <a:off x="849822" y="1700061"/>
        <a:ext cx="2623423" cy="1229115"/>
      </dsp:txXfrm>
    </dsp:sp>
    <dsp:sp modelId="{7D1BCC24-5CCE-448C-9458-5F2EA08796DC}">
      <dsp:nvSpPr>
        <dsp:cNvPr id="0" name=""/>
        <dsp:cNvSpPr/>
      </dsp:nvSpPr>
      <dsp:spPr>
        <a:xfrm>
          <a:off x="2041238" y="616273"/>
          <a:ext cx="4915736" cy="4915736"/>
        </a:xfrm>
        <a:custGeom>
          <a:avLst/>
          <a:gdLst/>
          <a:ahLst/>
          <a:cxnLst/>
          <a:rect l="0" t="0" r="0" b="0"/>
          <a:pathLst>
            <a:path>
              <a:moveTo>
                <a:pt x="427752" y="1072319"/>
              </a:moveTo>
              <a:arcTo wR="2457868" hR="2457868" stAng="12858805" swAng="192606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8248D1-9879-455C-9745-BE445B134DF8}">
      <dsp:nvSpPr>
        <dsp:cNvPr id="0" name=""/>
        <dsp:cNvSpPr/>
      </dsp:nvSpPr>
      <dsp:spPr>
        <a:xfrm>
          <a:off x="2960070" y="2542383"/>
          <a:ext cx="3143206" cy="19214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chemeClr val="tx1"/>
              </a:solidFill>
            </a:rPr>
            <a:t>Педагогічна підготовленість батьків</a:t>
          </a:r>
          <a:endParaRPr lang="uk-UA" sz="3300" kern="1200" dirty="0">
            <a:solidFill>
              <a:schemeClr val="tx1"/>
            </a:solidFill>
          </a:endParaRPr>
        </a:p>
      </dsp:txBody>
      <dsp:txXfrm>
        <a:off x="2960070" y="2542383"/>
        <a:ext cx="3143206" cy="1921410"/>
      </dsp:txXfrm>
    </dsp:sp>
    <dsp:sp modelId="{7F842ED6-9CAB-4360-92AA-9C0F07FD5EA9}">
      <dsp:nvSpPr>
        <dsp:cNvPr id="0" name=""/>
        <dsp:cNvSpPr/>
      </dsp:nvSpPr>
      <dsp:spPr>
        <a:xfrm rot="16601674">
          <a:off x="4172606" y="2011930"/>
          <a:ext cx="10681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818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4A9CA-2035-4681-B653-6026F564AAC9}">
      <dsp:nvSpPr>
        <dsp:cNvPr id="0" name=""/>
        <dsp:cNvSpPr/>
      </dsp:nvSpPr>
      <dsp:spPr>
        <a:xfrm>
          <a:off x="3347862" y="144003"/>
          <a:ext cx="2999190" cy="1337473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>
              <a:solidFill>
                <a:schemeClr val="tx1"/>
              </a:solidFill>
            </a:rPr>
            <a:t>Знання  психології</a:t>
          </a:r>
          <a:endParaRPr lang="uk-UA" sz="3500" kern="1200" dirty="0">
            <a:solidFill>
              <a:schemeClr val="tx1"/>
            </a:solidFill>
          </a:endParaRPr>
        </a:p>
      </dsp:txBody>
      <dsp:txXfrm>
        <a:off x="3347862" y="144003"/>
        <a:ext cx="2999190" cy="1337473"/>
      </dsp:txXfrm>
    </dsp:sp>
    <dsp:sp modelId="{B87F23A4-9D98-41D1-94F2-85047BEF1CC5}">
      <dsp:nvSpPr>
        <dsp:cNvPr id="0" name=""/>
        <dsp:cNvSpPr/>
      </dsp:nvSpPr>
      <dsp:spPr>
        <a:xfrm rot="20799285">
          <a:off x="6097769" y="3083193"/>
          <a:ext cx="4078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88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714A5-B2E8-48E8-890A-D19CEFA2D6F4}">
      <dsp:nvSpPr>
        <dsp:cNvPr id="0" name=""/>
        <dsp:cNvSpPr/>
      </dsp:nvSpPr>
      <dsp:spPr>
        <a:xfrm>
          <a:off x="6500149" y="2016226"/>
          <a:ext cx="2643850" cy="1412601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0" kern="1200" dirty="0" smtClean="0">
              <a:solidFill>
                <a:schemeClr val="tx1"/>
              </a:solidFill>
            </a:rPr>
            <a:t>Знання педагогіки</a:t>
          </a:r>
          <a:endParaRPr lang="uk-UA" sz="3500" b="0" kern="1200" dirty="0">
            <a:solidFill>
              <a:schemeClr val="tx1"/>
            </a:solidFill>
          </a:endParaRPr>
        </a:p>
      </dsp:txBody>
      <dsp:txXfrm>
        <a:off x="6500149" y="2016226"/>
        <a:ext cx="2643850" cy="1412601"/>
      </dsp:txXfrm>
    </dsp:sp>
    <dsp:sp modelId="{BF72D005-3B1A-4426-932E-2837E61539FB}">
      <dsp:nvSpPr>
        <dsp:cNvPr id="0" name=""/>
        <dsp:cNvSpPr/>
      </dsp:nvSpPr>
      <dsp:spPr>
        <a:xfrm rot="2462681">
          <a:off x="5527148" y="4752180"/>
          <a:ext cx="8783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835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99AF4-3F38-4F77-B69F-A3C4692A144F}">
      <dsp:nvSpPr>
        <dsp:cNvPr id="0" name=""/>
        <dsp:cNvSpPr/>
      </dsp:nvSpPr>
      <dsp:spPr>
        <a:xfrm>
          <a:off x="5580121" y="5040566"/>
          <a:ext cx="3136577" cy="1481603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</a:rPr>
            <a:t>Володіння методами виховання</a:t>
          </a:r>
          <a:endParaRPr lang="uk-UA" sz="2800" kern="1200" dirty="0">
            <a:solidFill>
              <a:schemeClr val="tx1"/>
            </a:solidFill>
          </a:endParaRPr>
        </a:p>
      </dsp:txBody>
      <dsp:txXfrm>
        <a:off x="5580121" y="5040566"/>
        <a:ext cx="3136577" cy="1481603"/>
      </dsp:txXfrm>
    </dsp:sp>
    <dsp:sp modelId="{CDD71A84-9770-476E-BF4C-6971C5ECEA84}">
      <dsp:nvSpPr>
        <dsp:cNvPr id="0" name=""/>
        <dsp:cNvSpPr/>
      </dsp:nvSpPr>
      <dsp:spPr>
        <a:xfrm rot="8179488">
          <a:off x="2805843" y="4752177"/>
          <a:ext cx="8352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520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99964-E2CB-437B-8E0A-99A8273A1728}">
      <dsp:nvSpPr>
        <dsp:cNvPr id="0" name=""/>
        <dsp:cNvSpPr/>
      </dsp:nvSpPr>
      <dsp:spPr>
        <a:xfrm>
          <a:off x="395528" y="5040559"/>
          <a:ext cx="3609257" cy="1377289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chemeClr val="tx1"/>
              </a:solidFill>
            </a:rPr>
            <a:t>Бажання</a:t>
          </a:r>
          <a:r>
            <a:rPr lang="uk-UA" sz="3000" kern="1200" baseline="0" dirty="0" smtClean="0">
              <a:solidFill>
                <a:schemeClr val="tx1"/>
              </a:solidFill>
            </a:rPr>
            <a:t> виховувати і доглядати</a:t>
          </a:r>
          <a:endParaRPr lang="uk-UA" sz="3000" kern="1200" dirty="0">
            <a:solidFill>
              <a:schemeClr val="tx1"/>
            </a:solidFill>
          </a:endParaRPr>
        </a:p>
      </dsp:txBody>
      <dsp:txXfrm>
        <a:off x="395528" y="5040559"/>
        <a:ext cx="3609257" cy="1377289"/>
      </dsp:txXfrm>
    </dsp:sp>
    <dsp:sp modelId="{743C2973-5D5E-44B5-BD0E-9F35876E2116}">
      <dsp:nvSpPr>
        <dsp:cNvPr id="0" name=""/>
        <dsp:cNvSpPr/>
      </dsp:nvSpPr>
      <dsp:spPr>
        <a:xfrm rot="11750983">
          <a:off x="2635145" y="3011666"/>
          <a:ext cx="3312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22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A0F4F-E9A2-4924-A92B-E3FA93AA4B5F}">
      <dsp:nvSpPr>
        <dsp:cNvPr id="0" name=""/>
        <dsp:cNvSpPr/>
      </dsp:nvSpPr>
      <dsp:spPr>
        <a:xfrm>
          <a:off x="158896" y="1944216"/>
          <a:ext cx="2482545" cy="13396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>
              <a:solidFill>
                <a:schemeClr val="tx1"/>
              </a:solidFill>
            </a:rPr>
            <a:t>Знання фізіології</a:t>
          </a:r>
          <a:endParaRPr lang="uk-UA" sz="3500" kern="1200" dirty="0">
            <a:solidFill>
              <a:schemeClr val="tx1"/>
            </a:solidFill>
          </a:endParaRPr>
        </a:p>
      </dsp:txBody>
      <dsp:txXfrm>
        <a:off x="158896" y="1944216"/>
        <a:ext cx="2482545" cy="13396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F8B0FB-4D57-4FB7-88A6-AA06A7424F2D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моральна культура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культура мислення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культура мовлення</a:t>
          </a:r>
          <a:endParaRPr lang="ru-RU" sz="2300" kern="1200" dirty="0"/>
        </a:p>
      </dsp:txBody>
      <dsp:txXfrm>
        <a:off x="1787356" y="0"/>
        <a:ext cx="6442243" cy="1414363"/>
      </dsp:txXfrm>
    </dsp:sp>
    <dsp:sp modelId="{3F9613C3-171E-412F-AD7A-8DA762BD2A9C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98792-8EF6-49C2-A412-681E879157B8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комунікативна культура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дидактична культура</a:t>
          </a:r>
          <a:endParaRPr lang="ru-RU" sz="2300" kern="1200" dirty="0"/>
        </a:p>
      </dsp:txBody>
      <dsp:txXfrm>
        <a:off x="1787356" y="1555799"/>
        <a:ext cx="6442243" cy="1414363"/>
      </dsp:txXfrm>
    </dsp:sp>
    <dsp:sp modelId="{7F3765BD-31B2-4ED9-8BBC-2C947D730042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7300C-47B9-41A3-8B0F-BD29438BD230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культура праці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фізична культура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естетична культура</a:t>
          </a:r>
          <a:endParaRPr lang="ru-RU" sz="2300" kern="1200" dirty="0"/>
        </a:p>
      </dsp:txBody>
      <dsp:txXfrm>
        <a:off x="1787356" y="3111599"/>
        <a:ext cx="6442243" cy="1414363"/>
      </dsp:txXfrm>
    </dsp:sp>
    <dsp:sp modelId="{B4122847-A8A3-49A8-BA6E-3488DD2558D4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54E0D3-AE98-4ACA-9689-F6C9309EACA6}">
      <dsp:nvSpPr>
        <dsp:cNvPr id="0" name=""/>
        <dsp:cNvSpPr/>
      </dsp:nvSpPr>
      <dsp:spPr>
        <a:xfrm>
          <a:off x="3080851" y="3051687"/>
          <a:ext cx="2551265" cy="2551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Культура взаємин</a:t>
          </a:r>
          <a:endParaRPr lang="uk-UA" sz="3700" kern="1200" dirty="0"/>
        </a:p>
      </dsp:txBody>
      <dsp:txXfrm>
        <a:off x="3080851" y="3051687"/>
        <a:ext cx="2551265" cy="2551265"/>
      </dsp:txXfrm>
    </dsp:sp>
    <dsp:sp modelId="{A9EB0CAF-D79A-43AD-B55E-14683D331C35}">
      <dsp:nvSpPr>
        <dsp:cNvPr id="0" name=""/>
        <dsp:cNvSpPr/>
      </dsp:nvSpPr>
      <dsp:spPr>
        <a:xfrm rot="12900000">
          <a:off x="1429842" y="2602720"/>
          <a:ext cx="1965736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168C2-6230-4CB3-A3E1-E5102B3C478C}">
      <dsp:nvSpPr>
        <dsp:cNvPr id="0" name=""/>
        <dsp:cNvSpPr/>
      </dsp:nvSpPr>
      <dsp:spPr>
        <a:xfrm>
          <a:off x="395740" y="1433044"/>
          <a:ext cx="2423702" cy="19389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smtClean="0"/>
            <a:t>культура спілкування батьків і дітей</a:t>
          </a:r>
          <a:endParaRPr lang="uk-UA" sz="2300" b="1" kern="1200" dirty="0"/>
        </a:p>
      </dsp:txBody>
      <dsp:txXfrm>
        <a:off x="395740" y="1433044"/>
        <a:ext cx="2423702" cy="1938962"/>
      </dsp:txXfrm>
    </dsp:sp>
    <dsp:sp modelId="{C8A05AFB-69FB-4246-B56D-27F9D05B9F94}">
      <dsp:nvSpPr>
        <dsp:cNvPr id="0" name=""/>
        <dsp:cNvSpPr/>
      </dsp:nvSpPr>
      <dsp:spPr>
        <a:xfrm rot="16200000">
          <a:off x="3373615" y="1590856"/>
          <a:ext cx="1965736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85C62-2B96-4AD0-B626-B2A5BA89A828}">
      <dsp:nvSpPr>
        <dsp:cNvPr id="0" name=""/>
        <dsp:cNvSpPr/>
      </dsp:nvSpPr>
      <dsp:spPr>
        <a:xfrm>
          <a:off x="3144632" y="2062"/>
          <a:ext cx="2423702" cy="19389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smtClean="0"/>
            <a:t>культура поведінки</a:t>
          </a:r>
          <a:endParaRPr lang="uk-UA" sz="2300" b="1" kern="1200" dirty="0"/>
        </a:p>
      </dsp:txBody>
      <dsp:txXfrm>
        <a:off x="3144632" y="2062"/>
        <a:ext cx="2423702" cy="1938962"/>
      </dsp:txXfrm>
    </dsp:sp>
    <dsp:sp modelId="{7E1921E4-108F-4E2F-9220-F1B3E541EAC5}">
      <dsp:nvSpPr>
        <dsp:cNvPr id="0" name=""/>
        <dsp:cNvSpPr/>
      </dsp:nvSpPr>
      <dsp:spPr>
        <a:xfrm rot="19500000">
          <a:off x="5317389" y="2602720"/>
          <a:ext cx="1965736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3232B-AA4A-4D33-9E63-1C153EEB0911}">
      <dsp:nvSpPr>
        <dsp:cNvPr id="0" name=""/>
        <dsp:cNvSpPr/>
      </dsp:nvSpPr>
      <dsp:spPr>
        <a:xfrm>
          <a:off x="5893524" y="1433044"/>
          <a:ext cx="2423702" cy="19389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smtClean="0"/>
            <a:t>культура мовлення у міжособистісних взаєминах</a:t>
          </a:r>
          <a:endParaRPr lang="uk-UA" sz="2300" b="1" kern="1200" dirty="0"/>
        </a:p>
      </dsp:txBody>
      <dsp:txXfrm>
        <a:off x="5893524" y="1433044"/>
        <a:ext cx="2423702" cy="19389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52918E-51C5-409F-A854-23A50D026787}">
      <dsp:nvSpPr>
        <dsp:cNvPr id="0" name=""/>
        <dsp:cNvSpPr/>
      </dsp:nvSpPr>
      <dsp:spPr>
        <a:xfrm>
          <a:off x="3695774" y="2458454"/>
          <a:ext cx="1752451" cy="17524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Типи  взаємодії батьків і дітей</a:t>
          </a:r>
          <a:endParaRPr lang="ru-RU" sz="2000" kern="1200" dirty="0"/>
        </a:p>
      </dsp:txBody>
      <dsp:txXfrm>
        <a:off x="3695774" y="2458454"/>
        <a:ext cx="1752451" cy="1752451"/>
      </dsp:txXfrm>
    </dsp:sp>
    <dsp:sp modelId="{71708741-5C0F-4A32-9058-3F5FEA80F8B8}">
      <dsp:nvSpPr>
        <dsp:cNvPr id="0" name=""/>
        <dsp:cNvSpPr/>
      </dsp:nvSpPr>
      <dsp:spPr>
        <a:xfrm rot="16200000">
          <a:off x="4414420" y="1872137"/>
          <a:ext cx="315159" cy="595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6200000">
        <a:off x="4414420" y="1872137"/>
        <a:ext cx="315159" cy="595833"/>
      </dsp:txXfrm>
    </dsp:sp>
    <dsp:sp modelId="{AA1E8396-3D74-4E0A-BC7A-5E6D129A2F4C}">
      <dsp:nvSpPr>
        <dsp:cNvPr id="0" name=""/>
        <dsp:cNvSpPr/>
      </dsp:nvSpPr>
      <dsp:spPr>
        <a:xfrm>
          <a:off x="3312749" y="-102348"/>
          <a:ext cx="2518500" cy="1966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err="1" smtClean="0"/>
            <a:t>Любов—пристрасть</a:t>
          </a:r>
          <a:endParaRPr lang="ru-RU" sz="2000" kern="1200" dirty="0"/>
        </a:p>
      </dsp:txBody>
      <dsp:txXfrm>
        <a:off x="3312749" y="-102348"/>
        <a:ext cx="2518500" cy="1966162"/>
      </dsp:txXfrm>
    </dsp:sp>
    <dsp:sp modelId="{A7266C43-4CB9-40CA-8620-CF0F92827633}">
      <dsp:nvSpPr>
        <dsp:cNvPr id="0" name=""/>
        <dsp:cNvSpPr/>
      </dsp:nvSpPr>
      <dsp:spPr>
        <a:xfrm>
          <a:off x="5518289" y="3036763"/>
          <a:ext cx="168789" cy="595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518289" y="3036763"/>
        <a:ext cx="168789" cy="595833"/>
      </dsp:txXfrm>
    </dsp:sp>
    <dsp:sp modelId="{879E6E70-E2F5-42B7-9B27-64BCCE99EDCF}">
      <dsp:nvSpPr>
        <dsp:cNvPr id="0" name=""/>
        <dsp:cNvSpPr/>
      </dsp:nvSpPr>
      <dsp:spPr>
        <a:xfrm>
          <a:off x="5766696" y="2351598"/>
          <a:ext cx="2518500" cy="1966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err="1" smtClean="0"/>
            <a:t>Любов—гармонія</a:t>
          </a:r>
          <a:endParaRPr lang="ru-RU" sz="2000" kern="1200" dirty="0"/>
        </a:p>
      </dsp:txBody>
      <dsp:txXfrm>
        <a:off x="5766696" y="2351598"/>
        <a:ext cx="2518500" cy="1966162"/>
      </dsp:txXfrm>
    </dsp:sp>
    <dsp:sp modelId="{D682AB55-C4F4-4900-8EDF-B93758152DFE}">
      <dsp:nvSpPr>
        <dsp:cNvPr id="0" name=""/>
        <dsp:cNvSpPr/>
      </dsp:nvSpPr>
      <dsp:spPr>
        <a:xfrm rot="5400000">
          <a:off x="4414420" y="4201389"/>
          <a:ext cx="315159" cy="595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4414420" y="4201389"/>
        <a:ext cx="315159" cy="595833"/>
      </dsp:txXfrm>
    </dsp:sp>
    <dsp:sp modelId="{D812F0B2-CB7B-4B0A-8671-4B6609C525E9}">
      <dsp:nvSpPr>
        <dsp:cNvPr id="0" name=""/>
        <dsp:cNvSpPr/>
      </dsp:nvSpPr>
      <dsp:spPr>
        <a:xfrm>
          <a:off x="3312749" y="4805545"/>
          <a:ext cx="2518500" cy="1966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err="1" smtClean="0"/>
            <a:t>Любов—марно</a:t>
          </a:r>
          <a:r>
            <a:rPr lang="uk-UA" sz="2000" i="1" kern="1200" spc="-100" baseline="0" dirty="0" err="1" smtClean="0"/>
            <a:t>сл</a:t>
          </a:r>
          <a:r>
            <a:rPr lang="uk-UA" sz="2000" i="1" kern="1200" dirty="0" err="1" smtClean="0"/>
            <a:t>авство</a:t>
          </a:r>
          <a:endParaRPr lang="ru-RU" sz="2000" kern="1200" dirty="0"/>
        </a:p>
      </dsp:txBody>
      <dsp:txXfrm>
        <a:off x="3312749" y="4805545"/>
        <a:ext cx="2518500" cy="1966162"/>
      </dsp:txXfrm>
    </dsp:sp>
    <dsp:sp modelId="{ADB70B90-F6EB-411D-ABF5-5D4C3196021B}">
      <dsp:nvSpPr>
        <dsp:cNvPr id="0" name=""/>
        <dsp:cNvSpPr/>
      </dsp:nvSpPr>
      <dsp:spPr>
        <a:xfrm rot="10800000">
          <a:off x="3456921" y="3036763"/>
          <a:ext cx="168789" cy="595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456921" y="3036763"/>
        <a:ext cx="168789" cy="595833"/>
      </dsp:txXfrm>
    </dsp:sp>
    <dsp:sp modelId="{71B138FB-4EB2-4DEB-B389-4FCB849157EA}">
      <dsp:nvSpPr>
        <dsp:cNvPr id="0" name=""/>
        <dsp:cNvSpPr/>
      </dsp:nvSpPr>
      <dsp:spPr>
        <a:xfrm>
          <a:off x="858803" y="2351598"/>
          <a:ext cx="2518500" cy="1966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err="1" smtClean="0"/>
            <a:t>Любов—конфлікт</a:t>
          </a:r>
          <a:endParaRPr lang="ru-RU" sz="2000" kern="1200" dirty="0"/>
        </a:p>
      </dsp:txBody>
      <dsp:txXfrm>
        <a:off x="858803" y="2351598"/>
        <a:ext cx="2518500" cy="19661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8E0F58-69A9-4AF5-A3D9-B2959D88A5C6}">
      <dsp:nvSpPr>
        <dsp:cNvPr id="0" name=""/>
        <dsp:cNvSpPr/>
      </dsp:nvSpPr>
      <dsp:spPr>
        <a:xfrm>
          <a:off x="0" y="51419"/>
          <a:ext cx="5486400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5B32ED-A165-4E76-8C1B-468580802854}">
      <dsp:nvSpPr>
        <dsp:cNvPr id="0" name=""/>
        <dsp:cNvSpPr/>
      </dsp:nvSpPr>
      <dsp:spPr>
        <a:xfrm>
          <a:off x="2743200" y="51419"/>
          <a:ext cx="6400799" cy="548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Когнітивний</a:t>
          </a:r>
          <a:endParaRPr lang="uk-UA" sz="4000" kern="1200" dirty="0"/>
        </a:p>
      </dsp:txBody>
      <dsp:txXfrm>
        <a:off x="2743200" y="51419"/>
        <a:ext cx="6400799" cy="877824"/>
      </dsp:txXfrm>
    </dsp:sp>
    <dsp:sp modelId="{CC1808CD-C6B1-45ED-9409-6F6835254EF5}">
      <dsp:nvSpPr>
        <dsp:cNvPr id="0" name=""/>
        <dsp:cNvSpPr/>
      </dsp:nvSpPr>
      <dsp:spPr>
        <a:xfrm>
          <a:off x="576072" y="929243"/>
          <a:ext cx="4334256" cy="433425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E66661-5ECB-446E-9F04-B6AFCA5500F3}">
      <dsp:nvSpPr>
        <dsp:cNvPr id="0" name=""/>
        <dsp:cNvSpPr/>
      </dsp:nvSpPr>
      <dsp:spPr>
        <a:xfrm>
          <a:off x="2743200" y="929243"/>
          <a:ext cx="6400799" cy="43342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Емоційно-мотиваційний</a:t>
          </a:r>
          <a:endParaRPr lang="uk-UA" sz="4000" kern="1200" dirty="0"/>
        </a:p>
      </dsp:txBody>
      <dsp:txXfrm>
        <a:off x="2743200" y="929243"/>
        <a:ext cx="6400799" cy="877823"/>
      </dsp:txXfrm>
    </dsp:sp>
    <dsp:sp modelId="{AEC77C88-123F-4E4A-8DAF-986369050633}">
      <dsp:nvSpPr>
        <dsp:cNvPr id="0" name=""/>
        <dsp:cNvSpPr/>
      </dsp:nvSpPr>
      <dsp:spPr>
        <a:xfrm>
          <a:off x="1152144" y="1807067"/>
          <a:ext cx="3182112" cy="318211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7D0DA2-AA74-4572-9948-8C45D4C0E3F1}">
      <dsp:nvSpPr>
        <dsp:cNvPr id="0" name=""/>
        <dsp:cNvSpPr/>
      </dsp:nvSpPr>
      <dsp:spPr>
        <a:xfrm>
          <a:off x="2743200" y="1807067"/>
          <a:ext cx="6400799" cy="3182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Регулятивний </a:t>
          </a:r>
          <a:endParaRPr lang="uk-UA" sz="4000" kern="1200" dirty="0"/>
        </a:p>
      </dsp:txBody>
      <dsp:txXfrm>
        <a:off x="2743200" y="1807067"/>
        <a:ext cx="6400799" cy="877824"/>
      </dsp:txXfrm>
    </dsp:sp>
    <dsp:sp modelId="{F8C2CBF7-5C37-4BE4-B58E-053E6FFEF1E5}">
      <dsp:nvSpPr>
        <dsp:cNvPr id="0" name=""/>
        <dsp:cNvSpPr/>
      </dsp:nvSpPr>
      <dsp:spPr>
        <a:xfrm>
          <a:off x="1728216" y="2684892"/>
          <a:ext cx="2029968" cy="202996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AB62E8-94D2-4455-810B-2DD51D0B1363}">
      <dsp:nvSpPr>
        <dsp:cNvPr id="0" name=""/>
        <dsp:cNvSpPr/>
      </dsp:nvSpPr>
      <dsp:spPr>
        <a:xfrm>
          <a:off x="2743200" y="2684892"/>
          <a:ext cx="6400799" cy="20299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err="1" smtClean="0"/>
            <a:t>Діяльнісно-практичний</a:t>
          </a:r>
          <a:endParaRPr lang="uk-UA" sz="4000" kern="1200" dirty="0"/>
        </a:p>
      </dsp:txBody>
      <dsp:txXfrm>
        <a:off x="2743200" y="2684892"/>
        <a:ext cx="6400799" cy="877824"/>
      </dsp:txXfrm>
    </dsp:sp>
    <dsp:sp modelId="{633290FB-5F0E-4998-9D09-F67CB6FF3479}">
      <dsp:nvSpPr>
        <dsp:cNvPr id="0" name=""/>
        <dsp:cNvSpPr/>
      </dsp:nvSpPr>
      <dsp:spPr>
        <a:xfrm>
          <a:off x="2304288" y="3562716"/>
          <a:ext cx="877824" cy="87782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47DC0-E5D1-49C2-A7FD-97165FBE32FE}">
      <dsp:nvSpPr>
        <dsp:cNvPr id="0" name=""/>
        <dsp:cNvSpPr/>
      </dsp:nvSpPr>
      <dsp:spPr>
        <a:xfrm>
          <a:off x="2743200" y="3562716"/>
          <a:ext cx="6400799" cy="8778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err="1" smtClean="0"/>
            <a:t>Саморегулятивний</a:t>
          </a:r>
          <a:r>
            <a:rPr lang="uk-UA" sz="4000" kern="1200" dirty="0" smtClean="0"/>
            <a:t> </a:t>
          </a:r>
          <a:endParaRPr lang="uk-UA" sz="4000" kern="1200" dirty="0"/>
        </a:p>
      </dsp:txBody>
      <dsp:txXfrm>
        <a:off x="2743200" y="3562716"/>
        <a:ext cx="6400799" cy="8778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8FFC6-54C0-46DF-98E4-25136977117B}">
      <dsp:nvSpPr>
        <dsp:cNvPr id="0" name=""/>
        <dsp:cNvSpPr/>
      </dsp:nvSpPr>
      <dsp:spPr>
        <a:xfrm>
          <a:off x="0" y="1727473"/>
          <a:ext cx="2930983" cy="303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Когнітивний компонент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(знання і прийняття)</a:t>
          </a:r>
          <a:endParaRPr lang="uk-UA" sz="2700" b="1" kern="1200" dirty="0"/>
        </a:p>
      </dsp:txBody>
      <dsp:txXfrm>
        <a:off x="0" y="1727473"/>
        <a:ext cx="2930983" cy="3037437"/>
      </dsp:txXfrm>
    </dsp:sp>
    <dsp:sp modelId="{E0492B1D-AEC7-48C7-A7AD-1A10BB6BCCA9}">
      <dsp:nvSpPr>
        <dsp:cNvPr id="0" name=""/>
        <dsp:cNvSpPr/>
      </dsp:nvSpPr>
      <dsp:spPr>
        <a:xfrm rot="18046538">
          <a:off x="2217165" y="1970050"/>
          <a:ext cx="29235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923555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/>
        </a:p>
      </dsp:txBody>
      <dsp:txXfrm rot="18046538">
        <a:off x="3605853" y="1917176"/>
        <a:ext cx="146177" cy="146177"/>
      </dsp:txXfrm>
    </dsp:sp>
    <dsp:sp modelId="{C2524E1D-E0DF-4BD5-BA38-EE468AF66C14}">
      <dsp:nvSpPr>
        <dsp:cNvPr id="0" name=""/>
        <dsp:cNvSpPr/>
      </dsp:nvSpPr>
      <dsp:spPr>
        <a:xfrm>
          <a:off x="4426901" y="1592"/>
          <a:ext cx="4349140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вікових особливостей дітей</a:t>
          </a:r>
          <a:endParaRPr lang="uk-UA" sz="2600" kern="1200" dirty="0"/>
        </a:p>
      </dsp:txBody>
      <dsp:txXfrm>
        <a:off x="4426901" y="1592"/>
        <a:ext cx="4349140" cy="1465491"/>
      </dsp:txXfrm>
    </dsp:sp>
    <dsp:sp modelId="{F82F39AE-EBF6-46E3-800D-9654BA18DCD6}">
      <dsp:nvSpPr>
        <dsp:cNvPr id="0" name=""/>
        <dsp:cNvSpPr/>
      </dsp:nvSpPr>
      <dsp:spPr>
        <a:xfrm rot="19864685">
          <a:off x="2824405" y="2812708"/>
          <a:ext cx="170907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0907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 rot="19864685">
        <a:off x="3636215" y="2790196"/>
        <a:ext cx="85453" cy="85453"/>
      </dsp:txXfrm>
    </dsp:sp>
    <dsp:sp modelId="{6400D119-60F8-4077-90A4-0F66B13C9581}">
      <dsp:nvSpPr>
        <dsp:cNvPr id="0" name=""/>
        <dsp:cNvSpPr/>
      </dsp:nvSpPr>
      <dsp:spPr>
        <a:xfrm>
          <a:off x="4426901" y="1686908"/>
          <a:ext cx="4393574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стилів взаємин та їхнього впливу на формування особистості</a:t>
          </a:r>
          <a:endParaRPr lang="uk-UA" sz="2600" kern="1200" dirty="0"/>
        </a:p>
      </dsp:txBody>
      <dsp:txXfrm>
        <a:off x="4426901" y="1686908"/>
        <a:ext cx="4393574" cy="1465491"/>
      </dsp:txXfrm>
    </dsp:sp>
    <dsp:sp modelId="{68A6CB1F-3460-4B85-AA16-5B8E7C8E9861}">
      <dsp:nvSpPr>
        <dsp:cNvPr id="0" name=""/>
        <dsp:cNvSpPr/>
      </dsp:nvSpPr>
      <dsp:spPr>
        <a:xfrm rot="1791559">
          <a:off x="2816494" y="3655366"/>
          <a:ext cx="17248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24897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 rot="1791559">
        <a:off x="3635820" y="3632458"/>
        <a:ext cx="86244" cy="86244"/>
      </dsp:txXfrm>
    </dsp:sp>
    <dsp:sp modelId="{CD24C167-8B6E-4AF6-8A95-0B50D9C7108D}">
      <dsp:nvSpPr>
        <dsp:cNvPr id="0" name=""/>
        <dsp:cNvSpPr/>
      </dsp:nvSpPr>
      <dsp:spPr>
        <a:xfrm>
          <a:off x="4426901" y="3372224"/>
          <a:ext cx="4271996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методів родинного виховання</a:t>
          </a:r>
          <a:endParaRPr lang="uk-UA" sz="2600" kern="1200" dirty="0"/>
        </a:p>
      </dsp:txBody>
      <dsp:txXfrm>
        <a:off x="4426901" y="3372224"/>
        <a:ext cx="4271996" cy="1465491"/>
      </dsp:txXfrm>
    </dsp:sp>
    <dsp:sp modelId="{C0D1A69C-7FAC-493F-B060-E529F3390672}">
      <dsp:nvSpPr>
        <dsp:cNvPr id="0" name=""/>
        <dsp:cNvSpPr/>
      </dsp:nvSpPr>
      <dsp:spPr>
        <a:xfrm rot="3572678">
          <a:off x="2203291" y="4498024"/>
          <a:ext cx="295130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95130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/>
        </a:p>
      </dsp:txBody>
      <dsp:txXfrm rot="3572678">
        <a:off x="3605160" y="4444456"/>
        <a:ext cx="147565" cy="147565"/>
      </dsp:txXfrm>
    </dsp:sp>
    <dsp:sp modelId="{8FC83B81-3A43-408C-940A-E151485D3371}">
      <dsp:nvSpPr>
        <dsp:cNvPr id="0" name=""/>
        <dsp:cNvSpPr/>
      </dsp:nvSpPr>
      <dsp:spPr>
        <a:xfrm>
          <a:off x="4426901" y="5057540"/>
          <a:ext cx="4393574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морально-етичних норм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спілкування</a:t>
          </a:r>
          <a:endParaRPr lang="uk-UA" sz="2600" kern="1200" dirty="0"/>
        </a:p>
      </dsp:txBody>
      <dsp:txXfrm>
        <a:off x="4426901" y="5057540"/>
        <a:ext cx="4393574" cy="146549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8FFC6-54C0-46DF-98E4-25136977117B}">
      <dsp:nvSpPr>
        <dsp:cNvPr id="0" name=""/>
        <dsp:cNvSpPr/>
      </dsp:nvSpPr>
      <dsp:spPr>
        <a:xfrm>
          <a:off x="0" y="1727473"/>
          <a:ext cx="2930983" cy="303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/>
            <a:t>Емоційно-мотиваційний компонент</a:t>
          </a:r>
          <a:endParaRPr lang="uk-UA" sz="2500" b="1" kern="1200" dirty="0"/>
        </a:p>
      </dsp:txBody>
      <dsp:txXfrm>
        <a:off x="0" y="1727473"/>
        <a:ext cx="2930983" cy="3037437"/>
      </dsp:txXfrm>
    </dsp:sp>
    <dsp:sp modelId="{E0492B1D-AEC7-48C7-A7AD-1A10BB6BCCA9}">
      <dsp:nvSpPr>
        <dsp:cNvPr id="0" name=""/>
        <dsp:cNvSpPr/>
      </dsp:nvSpPr>
      <dsp:spPr>
        <a:xfrm rot="18046538">
          <a:off x="2217165" y="1970050"/>
          <a:ext cx="29235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923555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/>
        </a:p>
      </dsp:txBody>
      <dsp:txXfrm rot="18046538">
        <a:off x="3605853" y="1917176"/>
        <a:ext cx="146177" cy="146177"/>
      </dsp:txXfrm>
    </dsp:sp>
    <dsp:sp modelId="{C2524E1D-E0DF-4BD5-BA38-EE468AF66C14}">
      <dsp:nvSpPr>
        <dsp:cNvPr id="0" name=""/>
        <dsp:cNvSpPr/>
      </dsp:nvSpPr>
      <dsp:spPr>
        <a:xfrm>
          <a:off x="4426901" y="1592"/>
          <a:ext cx="4349140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err="1" smtClean="0"/>
            <a:t>Емпатійна</a:t>
          </a:r>
          <a:r>
            <a:rPr lang="uk-UA" sz="2700" kern="1200" baseline="0" dirty="0" smtClean="0"/>
            <a:t> здатність, повага до членів родини</a:t>
          </a:r>
          <a:endParaRPr lang="uk-UA" sz="2700" kern="1200" dirty="0"/>
        </a:p>
      </dsp:txBody>
      <dsp:txXfrm>
        <a:off x="4426901" y="1592"/>
        <a:ext cx="4349140" cy="1465491"/>
      </dsp:txXfrm>
    </dsp:sp>
    <dsp:sp modelId="{F82F39AE-EBF6-46E3-800D-9654BA18DCD6}">
      <dsp:nvSpPr>
        <dsp:cNvPr id="0" name=""/>
        <dsp:cNvSpPr/>
      </dsp:nvSpPr>
      <dsp:spPr>
        <a:xfrm rot="19864685">
          <a:off x="2824405" y="2812708"/>
          <a:ext cx="170907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09074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 rot="19864685">
        <a:off x="3636215" y="2790196"/>
        <a:ext cx="85453" cy="85453"/>
      </dsp:txXfrm>
    </dsp:sp>
    <dsp:sp modelId="{6400D119-60F8-4077-90A4-0F66B13C9581}">
      <dsp:nvSpPr>
        <dsp:cNvPr id="0" name=""/>
        <dsp:cNvSpPr/>
      </dsp:nvSpPr>
      <dsp:spPr>
        <a:xfrm>
          <a:off x="4426901" y="1686908"/>
          <a:ext cx="4393574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Орієнтація</a:t>
          </a:r>
          <a:r>
            <a:rPr lang="uk-UA" sz="2600" kern="1200" baseline="0" dirty="0" smtClean="0"/>
            <a:t> батьків на позитивну комунікацію, емоції</a:t>
          </a:r>
          <a:endParaRPr lang="uk-UA" sz="2600" kern="1200" dirty="0"/>
        </a:p>
      </dsp:txBody>
      <dsp:txXfrm>
        <a:off x="4426901" y="1686908"/>
        <a:ext cx="4393574" cy="1465491"/>
      </dsp:txXfrm>
    </dsp:sp>
    <dsp:sp modelId="{68A6CB1F-3460-4B85-AA16-5B8E7C8E9861}">
      <dsp:nvSpPr>
        <dsp:cNvPr id="0" name=""/>
        <dsp:cNvSpPr/>
      </dsp:nvSpPr>
      <dsp:spPr>
        <a:xfrm rot="1791559">
          <a:off x="2816494" y="3655366"/>
          <a:ext cx="17248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24897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 rot="1791559">
        <a:off x="3635820" y="3632458"/>
        <a:ext cx="86244" cy="86244"/>
      </dsp:txXfrm>
    </dsp:sp>
    <dsp:sp modelId="{CD24C167-8B6E-4AF6-8A95-0B50D9C7108D}">
      <dsp:nvSpPr>
        <dsp:cNvPr id="0" name=""/>
        <dsp:cNvSpPr/>
      </dsp:nvSpPr>
      <dsp:spPr>
        <a:xfrm>
          <a:off x="4426901" y="3372224"/>
          <a:ext cx="4271996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Прагнення та вміння виявляти позитивні моральні почуття</a:t>
          </a:r>
          <a:endParaRPr lang="uk-UA" sz="2600" kern="1200" dirty="0"/>
        </a:p>
      </dsp:txBody>
      <dsp:txXfrm>
        <a:off x="4426901" y="3372224"/>
        <a:ext cx="4271996" cy="1465491"/>
      </dsp:txXfrm>
    </dsp:sp>
    <dsp:sp modelId="{C0D1A69C-7FAC-493F-B060-E529F3390672}">
      <dsp:nvSpPr>
        <dsp:cNvPr id="0" name=""/>
        <dsp:cNvSpPr/>
      </dsp:nvSpPr>
      <dsp:spPr>
        <a:xfrm rot="3572678">
          <a:off x="2203291" y="4498024"/>
          <a:ext cx="295130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951302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/>
        </a:p>
      </dsp:txBody>
      <dsp:txXfrm rot="3572678">
        <a:off x="3605160" y="4444456"/>
        <a:ext cx="147565" cy="147565"/>
      </dsp:txXfrm>
    </dsp:sp>
    <dsp:sp modelId="{8FC83B81-3A43-408C-940A-E151485D3371}">
      <dsp:nvSpPr>
        <dsp:cNvPr id="0" name=""/>
        <dsp:cNvSpPr/>
      </dsp:nvSpPr>
      <dsp:spPr>
        <a:xfrm>
          <a:off x="4426901" y="5057540"/>
          <a:ext cx="4393574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Прагнення</a:t>
          </a:r>
          <a:r>
            <a:rPr lang="uk-UA" sz="2500" kern="1200" baseline="0" dirty="0" smtClean="0"/>
            <a:t> до міжособистісних взаємин, потреба у спілкуванні</a:t>
          </a:r>
          <a:endParaRPr lang="uk-UA" sz="2500" kern="1200" dirty="0"/>
        </a:p>
      </dsp:txBody>
      <dsp:txXfrm>
        <a:off x="4426901" y="5057540"/>
        <a:ext cx="4393574" cy="14654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8FFC6-54C0-46DF-98E4-25136977117B}">
      <dsp:nvSpPr>
        <dsp:cNvPr id="0" name=""/>
        <dsp:cNvSpPr/>
      </dsp:nvSpPr>
      <dsp:spPr>
        <a:xfrm>
          <a:off x="0" y="1610692"/>
          <a:ext cx="3153993" cy="3268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/>
            <a:t>Регулятивний компонент</a:t>
          </a:r>
          <a:endParaRPr lang="uk-UA" sz="3000" b="1" kern="1200" dirty="0"/>
        </a:p>
      </dsp:txBody>
      <dsp:txXfrm>
        <a:off x="0" y="1610692"/>
        <a:ext cx="3153993" cy="3268546"/>
      </dsp:txXfrm>
    </dsp:sp>
    <dsp:sp modelId="{E0492B1D-AEC7-48C7-A7AD-1A10BB6BCCA9}">
      <dsp:nvSpPr>
        <dsp:cNvPr id="0" name=""/>
        <dsp:cNvSpPr/>
      </dsp:nvSpPr>
      <dsp:spPr>
        <a:xfrm rot="18305331">
          <a:off x="2687357" y="2325112"/>
          <a:ext cx="2195140" cy="43505"/>
        </a:xfrm>
        <a:custGeom>
          <a:avLst/>
          <a:gdLst/>
          <a:ahLst/>
          <a:cxnLst/>
          <a:rect l="0" t="0" r="0" b="0"/>
          <a:pathLst>
            <a:path>
              <a:moveTo>
                <a:pt x="0" y="21752"/>
              </a:moveTo>
              <a:lnTo>
                <a:pt x="2195140" y="21752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 rot="18305331">
        <a:off x="3730049" y="2291987"/>
        <a:ext cx="109757" cy="109757"/>
      </dsp:txXfrm>
    </dsp:sp>
    <dsp:sp modelId="{C2524E1D-E0DF-4BD5-BA38-EE468AF66C14}">
      <dsp:nvSpPr>
        <dsp:cNvPr id="0" name=""/>
        <dsp:cNvSpPr/>
      </dsp:nvSpPr>
      <dsp:spPr>
        <a:xfrm>
          <a:off x="4415861" y="660267"/>
          <a:ext cx="4680053" cy="1576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Уміння</a:t>
          </a:r>
          <a:r>
            <a:rPr lang="uk-UA" sz="3000" kern="1200" baseline="0" dirty="0" smtClean="0"/>
            <a:t> оцінювати власну культуру поведінки та спілкування</a:t>
          </a:r>
          <a:endParaRPr lang="uk-UA" sz="3000" kern="1200" dirty="0"/>
        </a:p>
      </dsp:txBody>
      <dsp:txXfrm>
        <a:off x="4415861" y="660267"/>
        <a:ext cx="4680053" cy="1576996"/>
      </dsp:txXfrm>
    </dsp:sp>
    <dsp:sp modelId="{F82F39AE-EBF6-46E3-800D-9654BA18DCD6}">
      <dsp:nvSpPr>
        <dsp:cNvPr id="0" name=""/>
        <dsp:cNvSpPr/>
      </dsp:nvSpPr>
      <dsp:spPr>
        <a:xfrm rot="47256">
          <a:off x="3153933" y="3231886"/>
          <a:ext cx="1261987" cy="43505"/>
        </a:xfrm>
        <a:custGeom>
          <a:avLst/>
          <a:gdLst/>
          <a:ahLst/>
          <a:cxnLst/>
          <a:rect l="0" t="0" r="0" b="0"/>
          <a:pathLst>
            <a:path>
              <a:moveTo>
                <a:pt x="0" y="21752"/>
              </a:moveTo>
              <a:lnTo>
                <a:pt x="1261987" y="21752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47256">
        <a:off x="3753377" y="3222089"/>
        <a:ext cx="63099" cy="63099"/>
      </dsp:txXfrm>
    </dsp:sp>
    <dsp:sp modelId="{6400D119-60F8-4077-90A4-0F66B13C9581}">
      <dsp:nvSpPr>
        <dsp:cNvPr id="0" name=""/>
        <dsp:cNvSpPr/>
      </dsp:nvSpPr>
      <dsp:spPr>
        <a:xfrm>
          <a:off x="4415861" y="2473814"/>
          <a:ext cx="4727867" cy="1576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Уміння</a:t>
          </a:r>
          <a:r>
            <a:rPr lang="uk-UA" sz="3000" kern="1200" baseline="0" dirty="0" smtClean="0"/>
            <a:t> долати виявлені недоліки</a:t>
          </a:r>
          <a:endParaRPr lang="uk-UA" sz="3000" kern="1200" dirty="0"/>
        </a:p>
      </dsp:txBody>
      <dsp:txXfrm>
        <a:off x="4415861" y="2473814"/>
        <a:ext cx="4727867" cy="1576996"/>
      </dsp:txXfrm>
    </dsp:sp>
    <dsp:sp modelId="{68A6CB1F-3460-4B85-AA16-5B8E7C8E9861}">
      <dsp:nvSpPr>
        <dsp:cNvPr id="0" name=""/>
        <dsp:cNvSpPr/>
      </dsp:nvSpPr>
      <dsp:spPr>
        <a:xfrm rot="3325502">
          <a:off x="2673118" y="4138659"/>
          <a:ext cx="2223618" cy="43505"/>
        </a:xfrm>
        <a:custGeom>
          <a:avLst/>
          <a:gdLst/>
          <a:ahLst/>
          <a:cxnLst/>
          <a:rect l="0" t="0" r="0" b="0"/>
          <a:pathLst>
            <a:path>
              <a:moveTo>
                <a:pt x="0" y="21752"/>
              </a:moveTo>
              <a:lnTo>
                <a:pt x="2223618" y="21752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 rot="3325502">
        <a:off x="3729337" y="4104821"/>
        <a:ext cx="111180" cy="111180"/>
      </dsp:txXfrm>
    </dsp:sp>
    <dsp:sp modelId="{CD24C167-8B6E-4AF6-8A95-0B50D9C7108D}">
      <dsp:nvSpPr>
        <dsp:cNvPr id="0" name=""/>
        <dsp:cNvSpPr/>
      </dsp:nvSpPr>
      <dsp:spPr>
        <a:xfrm>
          <a:off x="4415861" y="4287360"/>
          <a:ext cx="4597040" cy="1576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Уміння</a:t>
          </a:r>
          <a:r>
            <a:rPr lang="uk-UA" sz="3000" kern="1200" baseline="0" dirty="0" smtClean="0"/>
            <a:t> роз'яснювати доцільність моральних норм, норм-заборон</a:t>
          </a:r>
          <a:endParaRPr lang="uk-UA" sz="3000" kern="1200" dirty="0"/>
        </a:p>
      </dsp:txBody>
      <dsp:txXfrm>
        <a:off x="4415861" y="4287360"/>
        <a:ext cx="4597040" cy="157699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8FFC6-54C0-46DF-98E4-25136977117B}">
      <dsp:nvSpPr>
        <dsp:cNvPr id="0" name=""/>
        <dsp:cNvSpPr/>
      </dsp:nvSpPr>
      <dsp:spPr>
        <a:xfrm>
          <a:off x="0" y="1727473"/>
          <a:ext cx="2930983" cy="3037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err="1" smtClean="0"/>
            <a:t>Діяльнісно-практичний</a:t>
          </a:r>
          <a:r>
            <a:rPr lang="uk-UA" sz="2300" b="1" kern="1200" dirty="0" smtClean="0"/>
            <a:t> компонент</a:t>
          </a:r>
          <a:endParaRPr lang="uk-UA" sz="2300" b="1" kern="1200" dirty="0"/>
        </a:p>
      </dsp:txBody>
      <dsp:txXfrm>
        <a:off x="0" y="1727473"/>
        <a:ext cx="2930983" cy="3037437"/>
      </dsp:txXfrm>
    </dsp:sp>
    <dsp:sp modelId="{E0492B1D-AEC7-48C7-A7AD-1A10BB6BCCA9}">
      <dsp:nvSpPr>
        <dsp:cNvPr id="0" name=""/>
        <dsp:cNvSpPr/>
      </dsp:nvSpPr>
      <dsp:spPr>
        <a:xfrm rot="18046538">
          <a:off x="2217165" y="1970050"/>
          <a:ext cx="29235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923555" y="2021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/>
        </a:p>
      </dsp:txBody>
      <dsp:txXfrm rot="18046538">
        <a:off x="3605853" y="1917176"/>
        <a:ext cx="146177" cy="146177"/>
      </dsp:txXfrm>
    </dsp:sp>
    <dsp:sp modelId="{C2524E1D-E0DF-4BD5-BA38-EE468AF66C14}">
      <dsp:nvSpPr>
        <dsp:cNvPr id="0" name=""/>
        <dsp:cNvSpPr/>
      </dsp:nvSpPr>
      <dsp:spPr>
        <a:xfrm>
          <a:off x="4426901" y="1592"/>
          <a:ext cx="4349140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Вироблення</a:t>
          </a:r>
          <a:r>
            <a:rPr lang="uk-UA" sz="2300" kern="1200" baseline="0" dirty="0" smtClean="0"/>
            <a:t> педагогічних умінь моделювання культури спілкування, поведінки, мовлення</a:t>
          </a:r>
          <a:endParaRPr lang="uk-UA" sz="2300" kern="1200" dirty="0"/>
        </a:p>
      </dsp:txBody>
      <dsp:txXfrm>
        <a:off x="4426901" y="1592"/>
        <a:ext cx="4349140" cy="1465491"/>
      </dsp:txXfrm>
    </dsp:sp>
    <dsp:sp modelId="{F82F39AE-EBF6-46E3-800D-9654BA18DCD6}">
      <dsp:nvSpPr>
        <dsp:cNvPr id="0" name=""/>
        <dsp:cNvSpPr/>
      </dsp:nvSpPr>
      <dsp:spPr>
        <a:xfrm rot="19864685">
          <a:off x="2824405" y="2812708"/>
          <a:ext cx="170907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09074" y="2021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 rot="19864685">
        <a:off x="3636215" y="2790196"/>
        <a:ext cx="85453" cy="85453"/>
      </dsp:txXfrm>
    </dsp:sp>
    <dsp:sp modelId="{6400D119-60F8-4077-90A4-0F66B13C9581}">
      <dsp:nvSpPr>
        <dsp:cNvPr id="0" name=""/>
        <dsp:cNvSpPr/>
      </dsp:nvSpPr>
      <dsp:spPr>
        <a:xfrm>
          <a:off x="4426901" y="1686908"/>
          <a:ext cx="4393574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Вміння</a:t>
          </a:r>
          <a:r>
            <a:rPr lang="uk-UA" sz="2300" kern="1200" baseline="0" dirty="0" smtClean="0"/>
            <a:t> користуватися мовними засобами залежно від мети і змісту спілкування</a:t>
          </a:r>
          <a:endParaRPr lang="uk-UA" sz="2300" kern="1200" dirty="0"/>
        </a:p>
      </dsp:txBody>
      <dsp:txXfrm>
        <a:off x="4426901" y="1686908"/>
        <a:ext cx="4393574" cy="1465491"/>
      </dsp:txXfrm>
    </dsp:sp>
    <dsp:sp modelId="{68A6CB1F-3460-4B85-AA16-5B8E7C8E9861}">
      <dsp:nvSpPr>
        <dsp:cNvPr id="0" name=""/>
        <dsp:cNvSpPr/>
      </dsp:nvSpPr>
      <dsp:spPr>
        <a:xfrm rot="1791559">
          <a:off x="2816494" y="3655366"/>
          <a:ext cx="172489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24897" y="2021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 rot="1791559">
        <a:off x="3635820" y="3632458"/>
        <a:ext cx="86244" cy="86244"/>
      </dsp:txXfrm>
    </dsp:sp>
    <dsp:sp modelId="{CD24C167-8B6E-4AF6-8A95-0B50D9C7108D}">
      <dsp:nvSpPr>
        <dsp:cNvPr id="0" name=""/>
        <dsp:cNvSpPr/>
      </dsp:nvSpPr>
      <dsp:spPr>
        <a:xfrm>
          <a:off x="4426901" y="3372224"/>
          <a:ext cx="4271996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Дотримання</a:t>
          </a:r>
          <a:r>
            <a:rPr lang="uk-UA" sz="2300" kern="1200" baseline="0" dirty="0" smtClean="0"/>
            <a:t> моральних норм і правил у повсякденному житті</a:t>
          </a:r>
          <a:endParaRPr lang="uk-UA" sz="2300" kern="1200" dirty="0"/>
        </a:p>
      </dsp:txBody>
      <dsp:txXfrm>
        <a:off x="4426901" y="3372224"/>
        <a:ext cx="4271996" cy="1465491"/>
      </dsp:txXfrm>
    </dsp:sp>
    <dsp:sp modelId="{C0D1A69C-7FAC-493F-B060-E529F3390672}">
      <dsp:nvSpPr>
        <dsp:cNvPr id="0" name=""/>
        <dsp:cNvSpPr/>
      </dsp:nvSpPr>
      <dsp:spPr>
        <a:xfrm rot="3572678">
          <a:off x="2203291" y="4498024"/>
          <a:ext cx="295130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951302" y="2021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/>
        </a:p>
      </dsp:txBody>
      <dsp:txXfrm rot="3572678">
        <a:off x="3605160" y="4444456"/>
        <a:ext cx="147565" cy="147565"/>
      </dsp:txXfrm>
    </dsp:sp>
    <dsp:sp modelId="{8FC83B81-3A43-408C-940A-E151485D3371}">
      <dsp:nvSpPr>
        <dsp:cNvPr id="0" name=""/>
        <dsp:cNvSpPr/>
      </dsp:nvSpPr>
      <dsp:spPr>
        <a:xfrm>
          <a:off x="4426901" y="5057540"/>
          <a:ext cx="4393574" cy="1465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Побудова взаємодії на засадах гуманізму</a:t>
          </a:r>
          <a:endParaRPr lang="uk-UA" sz="2300" kern="1200" dirty="0"/>
        </a:p>
      </dsp:txBody>
      <dsp:txXfrm>
        <a:off x="4426901" y="5057540"/>
        <a:ext cx="4393574" cy="146549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8FFC6-54C0-46DF-98E4-25136977117B}">
      <dsp:nvSpPr>
        <dsp:cNvPr id="0" name=""/>
        <dsp:cNvSpPr/>
      </dsp:nvSpPr>
      <dsp:spPr>
        <a:xfrm>
          <a:off x="0" y="1610692"/>
          <a:ext cx="3153993" cy="3268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err="1" smtClean="0"/>
            <a:t>Саморегулятивний</a:t>
          </a:r>
          <a:r>
            <a:rPr lang="uk-UA" sz="2500" b="1" kern="1200" dirty="0" smtClean="0"/>
            <a:t> компонент</a:t>
          </a:r>
          <a:endParaRPr lang="uk-UA" sz="2500" b="1" kern="1200" dirty="0"/>
        </a:p>
      </dsp:txBody>
      <dsp:txXfrm>
        <a:off x="0" y="1610692"/>
        <a:ext cx="3153993" cy="3268546"/>
      </dsp:txXfrm>
    </dsp:sp>
    <dsp:sp modelId="{E0492B1D-AEC7-48C7-A7AD-1A10BB6BCCA9}">
      <dsp:nvSpPr>
        <dsp:cNvPr id="0" name=""/>
        <dsp:cNvSpPr/>
      </dsp:nvSpPr>
      <dsp:spPr>
        <a:xfrm rot="18305331">
          <a:off x="2687357" y="2325112"/>
          <a:ext cx="2195140" cy="43505"/>
        </a:xfrm>
        <a:custGeom>
          <a:avLst/>
          <a:gdLst/>
          <a:ahLst/>
          <a:cxnLst/>
          <a:rect l="0" t="0" r="0" b="0"/>
          <a:pathLst>
            <a:path>
              <a:moveTo>
                <a:pt x="0" y="21752"/>
              </a:moveTo>
              <a:lnTo>
                <a:pt x="2195140" y="2175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 rot="18305331">
        <a:off x="3730049" y="2291987"/>
        <a:ext cx="109757" cy="109757"/>
      </dsp:txXfrm>
    </dsp:sp>
    <dsp:sp modelId="{C2524E1D-E0DF-4BD5-BA38-EE468AF66C14}">
      <dsp:nvSpPr>
        <dsp:cNvPr id="0" name=""/>
        <dsp:cNvSpPr/>
      </dsp:nvSpPr>
      <dsp:spPr>
        <a:xfrm>
          <a:off x="4415861" y="660267"/>
          <a:ext cx="4680053" cy="1576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Прагнення</a:t>
          </a:r>
          <a:r>
            <a:rPr lang="uk-UA" sz="2600" kern="1200" baseline="0" dirty="0" smtClean="0"/>
            <a:t> до самовдосконалення</a:t>
          </a:r>
          <a:endParaRPr lang="uk-UA" sz="2600" kern="1200" dirty="0"/>
        </a:p>
      </dsp:txBody>
      <dsp:txXfrm>
        <a:off x="4415861" y="660267"/>
        <a:ext cx="4680053" cy="1576996"/>
      </dsp:txXfrm>
    </dsp:sp>
    <dsp:sp modelId="{F82F39AE-EBF6-46E3-800D-9654BA18DCD6}">
      <dsp:nvSpPr>
        <dsp:cNvPr id="0" name=""/>
        <dsp:cNvSpPr/>
      </dsp:nvSpPr>
      <dsp:spPr>
        <a:xfrm rot="47256">
          <a:off x="3153933" y="3231886"/>
          <a:ext cx="1261987" cy="43505"/>
        </a:xfrm>
        <a:custGeom>
          <a:avLst/>
          <a:gdLst/>
          <a:ahLst/>
          <a:cxnLst/>
          <a:rect l="0" t="0" r="0" b="0"/>
          <a:pathLst>
            <a:path>
              <a:moveTo>
                <a:pt x="0" y="21752"/>
              </a:moveTo>
              <a:lnTo>
                <a:pt x="1261987" y="2175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47256">
        <a:off x="3753377" y="3222089"/>
        <a:ext cx="63099" cy="63099"/>
      </dsp:txXfrm>
    </dsp:sp>
    <dsp:sp modelId="{6400D119-60F8-4077-90A4-0F66B13C9581}">
      <dsp:nvSpPr>
        <dsp:cNvPr id="0" name=""/>
        <dsp:cNvSpPr/>
      </dsp:nvSpPr>
      <dsp:spPr>
        <a:xfrm>
          <a:off x="4415861" y="2473814"/>
          <a:ext cx="4727867" cy="1576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Прагнення до самоосвіти з проблеми міжособистісної взаємодії</a:t>
          </a:r>
          <a:endParaRPr lang="uk-UA" sz="2500" kern="1200" dirty="0"/>
        </a:p>
      </dsp:txBody>
      <dsp:txXfrm>
        <a:off x="4415861" y="2473814"/>
        <a:ext cx="4727867" cy="1576996"/>
      </dsp:txXfrm>
    </dsp:sp>
    <dsp:sp modelId="{68A6CB1F-3460-4B85-AA16-5B8E7C8E9861}">
      <dsp:nvSpPr>
        <dsp:cNvPr id="0" name=""/>
        <dsp:cNvSpPr/>
      </dsp:nvSpPr>
      <dsp:spPr>
        <a:xfrm rot="3325502">
          <a:off x="2673118" y="4138659"/>
          <a:ext cx="2223618" cy="43505"/>
        </a:xfrm>
        <a:custGeom>
          <a:avLst/>
          <a:gdLst/>
          <a:ahLst/>
          <a:cxnLst/>
          <a:rect l="0" t="0" r="0" b="0"/>
          <a:pathLst>
            <a:path>
              <a:moveTo>
                <a:pt x="0" y="21752"/>
              </a:moveTo>
              <a:lnTo>
                <a:pt x="2223618" y="21752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 rot="3325502">
        <a:off x="3729337" y="4104821"/>
        <a:ext cx="111180" cy="111180"/>
      </dsp:txXfrm>
    </dsp:sp>
    <dsp:sp modelId="{CD24C167-8B6E-4AF6-8A95-0B50D9C7108D}">
      <dsp:nvSpPr>
        <dsp:cNvPr id="0" name=""/>
        <dsp:cNvSpPr/>
      </dsp:nvSpPr>
      <dsp:spPr>
        <a:xfrm>
          <a:off x="4415861" y="4287360"/>
          <a:ext cx="4597040" cy="1576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Прагнення</a:t>
          </a:r>
          <a:r>
            <a:rPr lang="uk-UA" sz="2500" kern="1200" baseline="0" dirty="0" smtClean="0"/>
            <a:t> до розвитку емоційної насиченості взаємодії</a:t>
          </a:r>
          <a:endParaRPr lang="uk-UA" sz="2500" kern="1200" dirty="0"/>
        </a:p>
      </dsp:txBody>
      <dsp:txXfrm>
        <a:off x="4415861" y="4287360"/>
        <a:ext cx="4597040" cy="1576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dnz13.klasna.com/uploads/editor/1757/92421/sitepage_18/images/1386236092/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76872"/>
            <a:ext cx="4464496" cy="442950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1512168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rgbClr val="000099"/>
                </a:solidFill>
              </a:rPr>
              <a:t>Батьківсько-дитячі</a:t>
            </a:r>
            <a:r>
              <a:rPr lang="ru-RU" sz="4800" b="1" dirty="0" smtClean="0">
                <a:solidFill>
                  <a:srgbClr val="000099"/>
                </a:solidFill>
              </a:rPr>
              <a:t> </a:t>
            </a:r>
            <a:r>
              <a:rPr lang="ru-RU" sz="4800" b="1" dirty="0" err="1" smtClean="0">
                <a:solidFill>
                  <a:srgbClr val="000099"/>
                </a:solidFill>
              </a:rPr>
              <a:t>стосунки</a:t>
            </a:r>
            <a:r>
              <a:rPr lang="ru-RU" sz="4800" b="1" dirty="0" smtClean="0">
                <a:solidFill>
                  <a:srgbClr val="000099"/>
                </a:solidFill>
              </a:rPr>
              <a:t>: </a:t>
            </a:r>
            <a:r>
              <a:rPr lang="ru-RU" sz="4800" b="1" dirty="0" err="1" smtClean="0">
                <a:solidFill>
                  <a:srgbClr val="000099"/>
                </a:solidFill>
              </a:rPr>
              <a:t>особливості</a:t>
            </a:r>
            <a:r>
              <a:rPr lang="ru-RU" sz="4800" b="1" dirty="0" smtClean="0">
                <a:solidFill>
                  <a:srgbClr val="000099"/>
                </a:solidFill>
              </a:rPr>
              <a:t> та </a:t>
            </a:r>
            <a:r>
              <a:rPr lang="ru-RU" sz="4800" b="1" dirty="0" err="1" smtClean="0">
                <a:solidFill>
                  <a:srgbClr val="000099"/>
                </a:solidFill>
              </a:rPr>
              <a:t>технології</a:t>
            </a:r>
            <a:r>
              <a:rPr lang="ru-RU" sz="4800" b="1" dirty="0" smtClean="0">
                <a:solidFill>
                  <a:srgbClr val="000099"/>
                </a:solidFill>
              </a:rPr>
              <a:t> </a:t>
            </a:r>
            <a:r>
              <a:rPr lang="ru-RU" sz="4800" b="1" dirty="0" err="1" smtClean="0">
                <a:solidFill>
                  <a:srgbClr val="000099"/>
                </a:solidFill>
              </a:rPr>
              <a:t>консультування</a:t>
            </a:r>
            <a:endParaRPr lang="uk-UA" sz="4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33375"/>
          <a:ext cx="9144000" cy="652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33375"/>
          <a:ext cx="9144000" cy="652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52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6632"/>
          <a:ext cx="9144000" cy="652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algn="l">
              <a:spcAft>
                <a:spcPts val="0"/>
              </a:spcAft>
            </a:pPr>
            <a:r>
              <a:rPr lang="uk-UA" dirty="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r>
              <a:rPr lang="uk-UA" sz="2800" dirty="0">
                <a:latin typeface="Times New Roman"/>
                <a:ea typeface="Times New Roman"/>
              </a:rPr>
              <a:t/>
            </a:r>
            <a:br>
              <a:rPr lang="uk-UA" sz="2800" dirty="0">
                <a:latin typeface="Times New Roman"/>
                <a:ea typeface="Times New Roman"/>
              </a:rPr>
            </a:br>
            <a:r>
              <a:rPr lang="en-US" sz="3600" b="1" dirty="0" smtClean="0">
                <a:latin typeface="Times New Roman"/>
                <a:ea typeface="Times New Roman"/>
              </a:rPr>
              <a:t>3. </a:t>
            </a:r>
            <a:r>
              <a:rPr lang="uk-UA" sz="3600" b="1" dirty="0" smtClean="0">
                <a:latin typeface="Arial" pitchFamily="34" charset="0"/>
                <a:ea typeface="Times New Roman"/>
                <a:cs typeface="Arial" pitchFamily="34" charset="0"/>
              </a:rPr>
              <a:t>Виховання </a:t>
            </a:r>
            <a:r>
              <a:rPr lang="uk-UA" sz="3600" b="1" dirty="0">
                <a:latin typeface="Arial" pitchFamily="34" charset="0"/>
                <a:ea typeface="Times New Roman"/>
                <a:cs typeface="Arial" pitchFamily="34" charset="0"/>
              </a:rPr>
              <a:t>культури взаємин батьків і </a:t>
            </a:r>
            <a:r>
              <a:rPr lang="uk-UA" sz="3600" b="1" dirty="0" smtClean="0">
                <a:latin typeface="Arial" pitchFamily="34" charset="0"/>
                <a:ea typeface="Times New Roman"/>
                <a:cs typeface="Arial" pitchFamily="34" charset="0"/>
              </a:rPr>
              <a:t>дітей</a:t>
            </a:r>
            <a:r>
              <a:rPr lang="uk-UA" sz="2800" dirty="0">
                <a:latin typeface="Times New Roman"/>
                <a:ea typeface="Times New Roman"/>
              </a:rPr>
              <a:t/>
            </a:r>
            <a:br>
              <a:rPr lang="uk-UA" sz="2800" dirty="0">
                <a:latin typeface="Times New Roman"/>
                <a:ea typeface="Times New Roman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921299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Педагогічна </a:t>
            </a: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культура батьків </a:t>
            </a:r>
            <a:r>
              <a:rPr lang="uk-UA" b="1" i="1" dirty="0" smtClean="0">
                <a:latin typeface="Times New Roman"/>
                <a:ea typeface="Times New Roman"/>
              </a:rPr>
              <a:t>- </a:t>
            </a:r>
            <a:r>
              <a:rPr lang="uk-UA" b="1" dirty="0">
                <a:latin typeface="Times New Roman"/>
                <a:ea typeface="Times New Roman"/>
              </a:rPr>
              <a:t>педагогічна підготовленість і зрілість їх як вихователів, що дає реальні позитивні результати в процесі сімейного і суспільного виховання дітей.</a:t>
            </a:r>
            <a:endParaRPr lang="uk-UA" b="1" dirty="0"/>
          </a:p>
        </p:txBody>
      </p:sp>
    </p:spTree>
    <p:extLst>
      <p:ext uri="{BB962C8B-B14F-4D97-AF65-F5344CB8AC3E}">
        <p14:creationId xmlns="" xmlns:p14="http://schemas.microsoft.com/office/powerpoint/2010/main" val="228616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404586"/>
              </p:ext>
            </p:extLst>
          </p:nvPr>
        </p:nvGraphicFramePr>
        <p:xfrm>
          <a:off x="0" y="188640"/>
          <a:ext cx="914400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4594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000099"/>
                </a:solidFill>
              </a:rPr>
              <a:t>Основними параметрами педагогічної культури батьків є: </a:t>
            </a:r>
            <a:br>
              <a:rPr lang="uk-UA" b="1" i="1" dirty="0" smtClean="0">
                <a:solidFill>
                  <a:srgbClr val="000099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/>
          </a:bodyPr>
          <a:lstStyle/>
          <a:p>
            <a:pPr marL="0" indent="273050" algn="just">
              <a:buNone/>
            </a:pPr>
            <a:r>
              <a:rPr lang="uk-UA" sz="4400" dirty="0" smtClean="0"/>
              <a:t>1. Ви разом з дитиною були свідком негарного вчинку знайомої (близької) дорослої людини. Запропонуйте можливі реакції на цю ситуацію, Ваші дії і пояснення.</a:t>
            </a:r>
          </a:p>
          <a:p>
            <a:endParaRPr lang="uk-UA" sz="4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04664"/>
            <a:ext cx="7704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uk-UA" sz="4400" b="1" dirty="0" smtClean="0">
                <a:solidFill>
                  <a:srgbClr val="000099"/>
                </a:solidFill>
              </a:rPr>
              <a:t>Педагогічні ситуації </a:t>
            </a:r>
            <a:endParaRPr lang="ru-RU" sz="4400" b="1" dirty="0" smtClean="0">
              <a:solidFill>
                <a:srgbClr val="000099"/>
              </a:solidFill>
            </a:endParaRPr>
          </a:p>
        </p:txBody>
      </p:sp>
      <p:pic>
        <p:nvPicPr>
          <p:cNvPr id="6146" name="Picture 2" descr="http://novyny.ostriv.in.ua/images/publications/4/16461/13826011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25144"/>
            <a:ext cx="285750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 smtClean="0"/>
              <a:t>2. Дитина дуже поспішала змайструвати до дня народження мами гарну річ на подарунок. Мама гаряче дякувала дитині за неординарний подарунок. Батько покрутив-повертів його в руках і сказав: «Що ж тут такого особливого? Дурничка». Які Ваші враження і пропозиції?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291264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uk-UA" sz="4400" dirty="0" smtClean="0"/>
              <a:t>3. Мама одягла дитину в новий дорогий спортивний костюм. Через деякий час син (донька) повертається додому з діркою на коліні. Які будуть Ваші перші дії та слова?</a:t>
            </a:r>
            <a:endParaRPr lang="ru-RU" sz="4400" dirty="0" smtClean="0"/>
          </a:p>
          <a:p>
            <a:pPr algn="just"/>
            <a:endParaRPr lang="ru-RU" dirty="0"/>
          </a:p>
        </p:txBody>
      </p:sp>
      <p:pic>
        <p:nvPicPr>
          <p:cNvPr id="4098" name="Picture 2" descr="http://www.7-shkola.org.ua/_/rsrc/1343656638532/dla-bativ-1/%D0%A0%D0%BE%D0%B4%D0%B8%D1%82%D0%B5%D0%BB%D0%B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645024"/>
            <a:ext cx="2952328" cy="2952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</a:rPr>
              <a:t>План </a:t>
            </a:r>
            <a:endParaRPr lang="ru-RU" sz="4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929411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uk-UA" sz="4400" dirty="0" smtClean="0">
                <a:latin typeface="Arial" pitchFamily="34" charset="0"/>
                <a:ea typeface="Times New Roman"/>
                <a:cs typeface="Arial" pitchFamily="34" charset="0"/>
              </a:rPr>
              <a:t>Сутність культури взаємин батьків і дітей.</a:t>
            </a:r>
          </a:p>
          <a:p>
            <a:pPr lvl="0">
              <a:buFont typeface="+mj-lt"/>
              <a:buAutoNum type="arabicPeriod"/>
            </a:pPr>
            <a:r>
              <a:rPr lang="uk-UA" sz="4400" dirty="0" smtClean="0">
                <a:latin typeface="Arial" pitchFamily="34" charset="0"/>
                <a:ea typeface="Times New Roman"/>
                <a:cs typeface="Arial" pitchFamily="34" charset="0"/>
              </a:rPr>
              <a:t>Структурні компоненти  міжособистісної взаємодії батьків і дітей.</a:t>
            </a:r>
          </a:p>
          <a:p>
            <a:pPr lvl="0">
              <a:buFont typeface="+mj-lt"/>
              <a:buAutoNum type="arabicPeriod"/>
            </a:pPr>
            <a:r>
              <a:rPr lang="uk-UA" sz="4400" dirty="0" smtClean="0">
                <a:latin typeface="Arial" pitchFamily="34" charset="0"/>
                <a:ea typeface="Times New Roman"/>
                <a:cs typeface="Arial" pitchFamily="34" charset="0"/>
              </a:rPr>
              <a:t>Виховання культури взаємин батьків і дітей.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3"/>
            <a:ext cx="8229600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400" dirty="0" smtClean="0"/>
              <a:t>4. Запитайте у дитини: «Як минув твій день?», використовуючи різні інтонації, міміку.</a:t>
            </a:r>
            <a:endParaRPr lang="ru-RU" sz="4400" dirty="0"/>
          </a:p>
        </p:txBody>
      </p:sp>
      <p:pic>
        <p:nvPicPr>
          <p:cNvPr id="3074" name="Picture 2" descr="http://1.bp.blogspot.com/-GHm1sfrE7jM/T3YZT3ShPtI/AAAAAAAAAeU/MOIYrhCf7hg/s1600/%25D1%2587%25D0%25B8%25D1%2582%25D0%25B0%25D1%258E%25D1%2582%25D1%258C%2B%25D0%25BC%25D0%25B0%25D0%25BC%25D0%25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52936"/>
            <a:ext cx="3960440" cy="3664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3933056"/>
            <a:ext cx="7772400" cy="1254001"/>
          </a:xfrm>
        </p:spPr>
        <p:txBody>
          <a:bodyPr/>
          <a:lstStyle/>
          <a:p>
            <a:r>
              <a:rPr lang="uk-UA" b="1" dirty="0" smtClean="0"/>
              <a:t>Дякую за увагу!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640960" cy="2448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4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“Як</a:t>
            </a:r>
            <a:r>
              <a:rPr lang="uk-UA" sz="4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виховувати дітей, знає кожен, за винятком тих, у кого вони є”.</a:t>
            </a:r>
          </a:p>
          <a:p>
            <a:pPr marL="0" indent="0" algn="r">
              <a:buNone/>
            </a:pPr>
            <a:r>
              <a:rPr lang="uk-UA" sz="4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uk-UA" sz="4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ОʼРурк</a:t>
            </a:r>
            <a:r>
              <a:rPr lang="uk-UA" sz="4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uk-UA" i="1" dirty="0" err="1" smtClean="0">
                <a:latin typeface="Arial" pitchFamily="34" charset="0"/>
                <a:cs typeface="Arial" pitchFamily="34" charset="0"/>
              </a:rPr>
              <a:t>“Поведінка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 — це дзеркало, в якому відбивається душа людини. Хамська поведінка свідчить про убогість натури, закоханої до самозабуття лише у себе. Шляхетна поведінка свідчить про велич душі людини, котра прагне загального </a:t>
            </a:r>
            <a:r>
              <a:rPr lang="uk-UA" i="1" dirty="0" err="1" smtClean="0">
                <a:latin typeface="Arial" pitchFamily="34" charset="0"/>
                <a:cs typeface="Arial" pitchFamily="34" charset="0"/>
              </a:rPr>
              <a:t>блага”</a:t>
            </a:r>
            <a:endParaRPr lang="uk-UA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</a:p>
          <a:p>
            <a:pPr>
              <a:buNone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                                                    (Г. Гете)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Міжособистісні взаємини – </a:t>
            </a:r>
          </a:p>
          <a:p>
            <a:pPr>
              <a:buNone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явище, яке виникає в групі людей і виявляється у </a:t>
            </a:r>
            <a:r>
              <a:rPr lang="uk-UA" i="1" dirty="0" err="1" smtClean="0">
                <a:latin typeface="Arial" pitchFamily="34" charset="0"/>
                <a:cs typeface="Arial" pitchFamily="34" charset="0"/>
              </a:rPr>
              <a:t>взаємопізнанні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i="1" dirty="0" err="1" smtClean="0">
                <a:latin typeface="Arial" pitchFamily="34" charset="0"/>
                <a:cs typeface="Arial" pitchFamily="34" charset="0"/>
              </a:rPr>
              <a:t>взаємопереживанні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 і взаємовпливі </a:t>
            </a:r>
          </a:p>
          <a:p>
            <a:pPr>
              <a:buNone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                                 (О. </a:t>
            </a:r>
            <a:r>
              <a:rPr lang="uk-UA" i="1" dirty="0" err="1" smtClean="0">
                <a:latin typeface="Arial" pitchFamily="34" charset="0"/>
                <a:cs typeface="Arial" pitchFamily="34" charset="0"/>
              </a:rPr>
              <a:t>Кононко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)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332656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sz="2800" b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Сутність культури взаємин батьків і дітей</a:t>
            </a:r>
            <a:r>
              <a:rPr lang="uk-UA" sz="32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581528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0099"/>
                </a:solidFill>
              </a:rPr>
              <a:t>Основні варіанти взаємин:</a:t>
            </a:r>
            <a:endParaRPr lang="ru-RU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764704"/>
          <a:ext cx="89644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"/>
            <a:ext cx="7797552" cy="836712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0099"/>
                </a:solidFill>
              </a:rPr>
              <a:t>Ознаки культури взаємин</a:t>
            </a:r>
            <a:endParaRPr lang="uk-UA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491178150"/>
              </p:ext>
            </p:extLst>
          </p:nvPr>
        </p:nvGraphicFramePr>
        <p:xfrm>
          <a:off x="251520" y="908720"/>
          <a:ext cx="8712968" cy="560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Структурні компоненти  міжособистісної взаємодії батьків і дітей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52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505</Words>
  <Application>Microsoft Office PowerPoint</Application>
  <PresentationFormat>Экран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План </vt:lpstr>
      <vt:lpstr>Слайд 3</vt:lpstr>
      <vt:lpstr>Слайд 4</vt:lpstr>
      <vt:lpstr>Основні варіанти взаємин:</vt:lpstr>
      <vt:lpstr>Слайд 6</vt:lpstr>
      <vt:lpstr>Слайд 7</vt:lpstr>
      <vt:lpstr>Структурні компоненти  міжособистісної взаємодії батьків і дітей </vt:lpstr>
      <vt:lpstr>Слайд 9</vt:lpstr>
      <vt:lpstr>Слайд 10</vt:lpstr>
      <vt:lpstr>Слайд 11</vt:lpstr>
      <vt:lpstr>Слайд 12</vt:lpstr>
      <vt:lpstr>Слайд 13</vt:lpstr>
      <vt:lpstr>  3. Виховання культури взаємин батьків і дітей </vt:lpstr>
      <vt:lpstr>Слайд 15</vt:lpstr>
      <vt:lpstr>Основними параметрами педагогічної культури батьків є:  </vt:lpstr>
      <vt:lpstr>Слайд 17</vt:lpstr>
      <vt:lpstr>Слайд 18</vt:lpstr>
      <vt:lpstr>Слайд 19</vt:lpstr>
      <vt:lpstr>Слайд 20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ИРА</cp:lastModifiedBy>
  <cp:revision>34</cp:revision>
  <dcterms:created xsi:type="dcterms:W3CDTF">2013-10-14T11:42:49Z</dcterms:created>
  <dcterms:modified xsi:type="dcterms:W3CDTF">2015-02-21T19:02:51Z</dcterms:modified>
</cp:coreProperties>
</file>