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0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1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6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257" r:id="rId3"/>
    <p:sldId id="260" r:id="rId4"/>
    <p:sldId id="262" r:id="rId5"/>
    <p:sldId id="261" r:id="rId6"/>
    <p:sldId id="266" r:id="rId7"/>
    <p:sldId id="279" r:id="rId8"/>
    <p:sldId id="267" r:id="rId9"/>
    <p:sldId id="278" r:id="rId10"/>
    <p:sldId id="268" r:id="rId11"/>
    <p:sldId id="269" r:id="rId12"/>
    <p:sldId id="270" r:id="rId13"/>
    <p:sldId id="273" r:id="rId14"/>
    <p:sldId id="277" r:id="rId15"/>
    <p:sldId id="263" r:id="rId16"/>
    <p:sldId id="280" r:id="rId17"/>
    <p:sldId id="265" r:id="rId1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6FED"/>
    <a:srgbClr val="FFA7A7"/>
    <a:srgbClr val="FFCCCC"/>
    <a:srgbClr val="FF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24" autoAdjust="0"/>
    <p:restoredTop sz="94660"/>
  </p:normalViewPr>
  <p:slideViewPr>
    <p:cSldViewPr snapToGrid="0">
      <p:cViewPr varScale="1">
        <p:scale>
          <a:sx n="56" d="100"/>
          <a:sy n="56" d="100"/>
        </p:scale>
        <p:origin x="4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slide" Target="../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B84AB5-E454-4FBE-B4E1-67930FF0F7E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4E1C1F9-D55B-4F7B-BA41-8F2B8A4E6CD2}">
      <dgm:prSet phldrT="[Text]" custT="1"/>
      <dgm:spPr/>
      <dgm:t>
        <a:bodyPr/>
        <a:lstStyle/>
        <a:p>
          <a:r>
            <a:rPr lang="en-US" sz="3100" b="1" dirty="0" smtClean="0">
              <a:latin typeface="+mj-lt"/>
            </a:rPr>
            <a:t>WHO</a:t>
          </a:r>
          <a:endParaRPr lang="en-US" sz="3100" dirty="0"/>
        </a:p>
      </dgm:t>
    </dgm:pt>
    <dgm:pt modelId="{6784BCEE-AC1F-4398-8771-82FB0885CE6D}" type="parTrans" cxnId="{25862F61-E2A6-4203-B14F-027D6959161C}">
      <dgm:prSet/>
      <dgm:spPr/>
      <dgm:t>
        <a:bodyPr/>
        <a:lstStyle/>
        <a:p>
          <a:endParaRPr lang="en-US"/>
        </a:p>
      </dgm:t>
    </dgm:pt>
    <dgm:pt modelId="{6C60370F-F3C1-4725-95D6-012178B767F1}" type="sibTrans" cxnId="{25862F61-E2A6-4203-B14F-027D6959161C}">
      <dgm:prSet/>
      <dgm:spPr/>
      <dgm:t>
        <a:bodyPr/>
        <a:lstStyle/>
        <a:p>
          <a:endParaRPr lang="en-US"/>
        </a:p>
      </dgm:t>
    </dgm:pt>
    <dgm:pt modelId="{5D4E4645-40E8-4725-A003-5CEF6295C75D}">
      <dgm:prSet phldrT="[Text]" custT="1"/>
      <dgm:spPr/>
      <dgm:t>
        <a:bodyPr/>
        <a:lstStyle/>
        <a:p>
          <a:r>
            <a:rPr lang="en-US" sz="3000" b="1" dirty="0" smtClean="0">
              <a:latin typeface="+mj-lt"/>
            </a:rPr>
            <a:t>is an educational leader (the case of artistic education)?</a:t>
          </a:r>
          <a:endParaRPr lang="en-US" sz="3000" dirty="0"/>
        </a:p>
      </dgm:t>
    </dgm:pt>
    <dgm:pt modelId="{A501ECD3-A5FD-414A-A1D1-E49453FE7E46}" type="parTrans" cxnId="{A0CE581D-47EF-46E4-9701-2CE597EFBA09}">
      <dgm:prSet/>
      <dgm:spPr/>
      <dgm:t>
        <a:bodyPr/>
        <a:lstStyle/>
        <a:p>
          <a:endParaRPr lang="en-US"/>
        </a:p>
      </dgm:t>
    </dgm:pt>
    <dgm:pt modelId="{2B8244D9-51CA-419D-86D9-561F8F54D67B}" type="sibTrans" cxnId="{A0CE581D-47EF-46E4-9701-2CE597EFBA09}">
      <dgm:prSet/>
      <dgm:spPr/>
      <dgm:t>
        <a:bodyPr/>
        <a:lstStyle/>
        <a:p>
          <a:endParaRPr lang="en-US"/>
        </a:p>
      </dgm:t>
    </dgm:pt>
    <dgm:pt modelId="{7C4E1A5A-E3D8-49E3-97C4-D77E0B735826}">
      <dgm:prSet phldrT="[Text]" custT="1"/>
      <dgm:spPr/>
      <dgm:t>
        <a:bodyPr/>
        <a:lstStyle/>
        <a:p>
          <a:r>
            <a:rPr lang="en-US" sz="3100" b="1" dirty="0" smtClean="0">
              <a:latin typeface="+mj-lt"/>
            </a:rPr>
            <a:t>WHAT</a:t>
          </a:r>
          <a:endParaRPr lang="en-US" sz="3100" dirty="0"/>
        </a:p>
      </dgm:t>
    </dgm:pt>
    <dgm:pt modelId="{F33B01C2-87D1-4FD6-AD52-DF5A08859067}" type="parTrans" cxnId="{EB5A7071-63BE-4E5E-A489-782EE2C29F78}">
      <dgm:prSet/>
      <dgm:spPr/>
      <dgm:t>
        <a:bodyPr/>
        <a:lstStyle/>
        <a:p>
          <a:endParaRPr lang="en-US"/>
        </a:p>
      </dgm:t>
    </dgm:pt>
    <dgm:pt modelId="{90C18479-6973-4974-A8A1-B4ECE2BBDB48}" type="sibTrans" cxnId="{EB5A7071-63BE-4E5E-A489-782EE2C29F78}">
      <dgm:prSet/>
      <dgm:spPr/>
      <dgm:t>
        <a:bodyPr/>
        <a:lstStyle/>
        <a:p>
          <a:endParaRPr lang="en-US"/>
        </a:p>
      </dgm:t>
    </dgm:pt>
    <dgm:pt modelId="{28FE20E4-9ADA-4FD8-AA72-A0C94146F805}">
      <dgm:prSet phldrT="[Text]" custT="1"/>
      <dgm:spPr/>
      <dgm:t>
        <a:bodyPr/>
        <a:lstStyle/>
        <a:p>
          <a:r>
            <a:rPr lang="en-US" sz="3000" b="1" dirty="0" smtClean="0">
              <a:latin typeface="+mj-lt"/>
            </a:rPr>
            <a:t>is the communicative competence of an educational leader?</a:t>
          </a:r>
          <a:endParaRPr lang="en-US" sz="3000" dirty="0"/>
        </a:p>
      </dgm:t>
    </dgm:pt>
    <dgm:pt modelId="{C82F0394-3316-4FAC-8905-D36BFC0DE64D}" type="parTrans" cxnId="{0C2BE026-41B7-41C5-827C-D7BBBB29E183}">
      <dgm:prSet/>
      <dgm:spPr/>
      <dgm:t>
        <a:bodyPr/>
        <a:lstStyle/>
        <a:p>
          <a:endParaRPr lang="en-US"/>
        </a:p>
      </dgm:t>
    </dgm:pt>
    <dgm:pt modelId="{7B6E4926-2263-45B4-B64C-4E03C1E7D120}" type="sibTrans" cxnId="{0C2BE026-41B7-41C5-827C-D7BBBB29E183}">
      <dgm:prSet/>
      <dgm:spPr/>
      <dgm:t>
        <a:bodyPr/>
        <a:lstStyle/>
        <a:p>
          <a:endParaRPr lang="en-US"/>
        </a:p>
      </dgm:t>
    </dgm:pt>
    <dgm:pt modelId="{633ADD60-6B95-4E58-810A-A41225307B4B}">
      <dgm:prSet custT="1"/>
      <dgm:spPr/>
      <dgm:t>
        <a:bodyPr/>
        <a:lstStyle/>
        <a:p>
          <a:r>
            <a:rPr lang="en-US" sz="3100" b="1" dirty="0" smtClean="0">
              <a:latin typeface="+mj-lt"/>
            </a:rPr>
            <a:t>HOW</a:t>
          </a:r>
          <a:endParaRPr lang="en-US" sz="3100" dirty="0"/>
        </a:p>
      </dgm:t>
    </dgm:pt>
    <dgm:pt modelId="{4F6AD6BA-D6CE-4501-9EF2-7211CD48575D}" type="parTrans" cxnId="{15BD4350-3982-478D-85CD-CCD1B287C8CF}">
      <dgm:prSet/>
      <dgm:spPr/>
      <dgm:t>
        <a:bodyPr/>
        <a:lstStyle/>
        <a:p>
          <a:endParaRPr lang="en-US"/>
        </a:p>
      </dgm:t>
    </dgm:pt>
    <dgm:pt modelId="{C2703CED-3FBF-44A3-B12F-F7E3B97B9FCC}" type="sibTrans" cxnId="{15BD4350-3982-478D-85CD-CCD1B287C8CF}">
      <dgm:prSet/>
      <dgm:spPr/>
      <dgm:t>
        <a:bodyPr/>
        <a:lstStyle/>
        <a:p>
          <a:endParaRPr lang="en-US"/>
        </a:p>
      </dgm:t>
    </dgm:pt>
    <dgm:pt modelId="{F112895C-BF84-40E9-A4D1-372AB784EF18}">
      <dgm:prSet custT="1"/>
      <dgm:spPr/>
      <dgm:t>
        <a:bodyPr/>
        <a:lstStyle/>
        <a:p>
          <a:r>
            <a:rPr lang="en-US" sz="3000" b="1" dirty="0" smtClean="0">
              <a:latin typeface="+mj-lt"/>
            </a:rPr>
            <a:t>the arts influence on the educational leaders’ communicative competence?</a:t>
          </a:r>
          <a:endParaRPr lang="en-US" sz="3000" dirty="0"/>
        </a:p>
      </dgm:t>
    </dgm:pt>
    <dgm:pt modelId="{428D44E7-1468-4F07-80C0-715B98ED09B8}" type="parTrans" cxnId="{512E8740-73A0-4EAD-82E8-BC699F5CB96B}">
      <dgm:prSet/>
      <dgm:spPr/>
      <dgm:t>
        <a:bodyPr/>
        <a:lstStyle/>
        <a:p>
          <a:endParaRPr lang="en-US"/>
        </a:p>
      </dgm:t>
    </dgm:pt>
    <dgm:pt modelId="{298B263B-D69B-4483-BFC4-52748C4F8526}" type="sibTrans" cxnId="{512E8740-73A0-4EAD-82E8-BC699F5CB96B}">
      <dgm:prSet/>
      <dgm:spPr/>
      <dgm:t>
        <a:bodyPr/>
        <a:lstStyle/>
        <a:p>
          <a:endParaRPr lang="en-US"/>
        </a:p>
      </dgm:t>
    </dgm:pt>
    <dgm:pt modelId="{917DF9A0-ACF2-47A6-B586-E2CFA5B65A65}" type="pres">
      <dgm:prSet presAssocID="{2CB84AB5-E454-4FBE-B4E1-67930FF0F7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062458-400D-4BA6-94FD-1DF253855529}" type="pres">
      <dgm:prSet presAssocID="{E4E1C1F9-D55B-4F7B-BA41-8F2B8A4E6CD2}" presName="parentText" presStyleLbl="node1" presStyleIdx="0" presStyleCnt="3" custLinFactNeighborY="651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D2A89-306B-407D-B841-761048B49E29}" type="pres">
      <dgm:prSet presAssocID="{E4E1C1F9-D55B-4F7B-BA41-8F2B8A4E6CD2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C1324-5DA1-4DF9-BDF1-2E0CBE95EAA1}" type="pres">
      <dgm:prSet presAssocID="{7C4E1A5A-E3D8-49E3-97C4-D77E0B73582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A7EFC0-BA56-4077-B819-013498CCB029}" type="pres">
      <dgm:prSet presAssocID="{7C4E1A5A-E3D8-49E3-97C4-D77E0B735826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694531-9D5D-4B35-B861-71B1096A7A58}" type="pres">
      <dgm:prSet presAssocID="{633ADD60-6B95-4E58-810A-A41225307B4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EFD933-2728-46A8-8FC4-F5B8249A30F0}" type="pres">
      <dgm:prSet presAssocID="{633ADD60-6B95-4E58-810A-A41225307B4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5062E8-EFBA-4DD7-B61C-09221D6E3469}" type="presOf" srcId="{633ADD60-6B95-4E58-810A-A41225307B4B}" destId="{AA694531-9D5D-4B35-B861-71B1096A7A58}" srcOrd="0" destOrd="0" presId="urn:microsoft.com/office/officeart/2005/8/layout/vList2"/>
    <dgm:cxn modelId="{EB5A7071-63BE-4E5E-A489-782EE2C29F78}" srcId="{2CB84AB5-E454-4FBE-B4E1-67930FF0F7EA}" destId="{7C4E1A5A-E3D8-49E3-97C4-D77E0B735826}" srcOrd="1" destOrd="0" parTransId="{F33B01C2-87D1-4FD6-AD52-DF5A08859067}" sibTransId="{90C18479-6973-4974-A8A1-B4ECE2BBDB48}"/>
    <dgm:cxn modelId="{0C2BE026-41B7-41C5-827C-D7BBBB29E183}" srcId="{7C4E1A5A-E3D8-49E3-97C4-D77E0B735826}" destId="{28FE20E4-9ADA-4FD8-AA72-A0C94146F805}" srcOrd="0" destOrd="0" parTransId="{C82F0394-3316-4FAC-8905-D36BFC0DE64D}" sibTransId="{7B6E4926-2263-45B4-B64C-4E03C1E7D120}"/>
    <dgm:cxn modelId="{15BD4350-3982-478D-85CD-CCD1B287C8CF}" srcId="{2CB84AB5-E454-4FBE-B4E1-67930FF0F7EA}" destId="{633ADD60-6B95-4E58-810A-A41225307B4B}" srcOrd="2" destOrd="0" parTransId="{4F6AD6BA-D6CE-4501-9EF2-7211CD48575D}" sibTransId="{C2703CED-3FBF-44A3-B12F-F7E3B97B9FCC}"/>
    <dgm:cxn modelId="{512E8740-73A0-4EAD-82E8-BC699F5CB96B}" srcId="{633ADD60-6B95-4E58-810A-A41225307B4B}" destId="{F112895C-BF84-40E9-A4D1-372AB784EF18}" srcOrd="0" destOrd="0" parTransId="{428D44E7-1468-4F07-80C0-715B98ED09B8}" sibTransId="{298B263B-D69B-4483-BFC4-52748C4F8526}"/>
    <dgm:cxn modelId="{780342EE-6B63-46A6-8462-B566CE579688}" type="presOf" srcId="{E4E1C1F9-D55B-4F7B-BA41-8F2B8A4E6CD2}" destId="{91062458-400D-4BA6-94FD-1DF253855529}" srcOrd="0" destOrd="0" presId="urn:microsoft.com/office/officeart/2005/8/layout/vList2"/>
    <dgm:cxn modelId="{D4681710-4A83-414E-832C-ABF7DF13F757}" type="presOf" srcId="{F112895C-BF84-40E9-A4D1-372AB784EF18}" destId="{8CEFD933-2728-46A8-8FC4-F5B8249A30F0}" srcOrd="0" destOrd="0" presId="urn:microsoft.com/office/officeart/2005/8/layout/vList2"/>
    <dgm:cxn modelId="{8900D4FF-E4B2-4C18-A3F2-B449176E0C1A}" type="presOf" srcId="{2CB84AB5-E454-4FBE-B4E1-67930FF0F7EA}" destId="{917DF9A0-ACF2-47A6-B586-E2CFA5B65A65}" srcOrd="0" destOrd="0" presId="urn:microsoft.com/office/officeart/2005/8/layout/vList2"/>
    <dgm:cxn modelId="{25862F61-E2A6-4203-B14F-027D6959161C}" srcId="{2CB84AB5-E454-4FBE-B4E1-67930FF0F7EA}" destId="{E4E1C1F9-D55B-4F7B-BA41-8F2B8A4E6CD2}" srcOrd="0" destOrd="0" parTransId="{6784BCEE-AC1F-4398-8771-82FB0885CE6D}" sibTransId="{6C60370F-F3C1-4725-95D6-012178B767F1}"/>
    <dgm:cxn modelId="{813FCDBE-6FBD-4870-82D2-0E5534E3377B}" type="presOf" srcId="{5D4E4645-40E8-4725-A003-5CEF6295C75D}" destId="{18FD2A89-306B-407D-B841-761048B49E29}" srcOrd="0" destOrd="0" presId="urn:microsoft.com/office/officeart/2005/8/layout/vList2"/>
    <dgm:cxn modelId="{A0CE581D-47EF-46E4-9701-2CE597EFBA09}" srcId="{E4E1C1F9-D55B-4F7B-BA41-8F2B8A4E6CD2}" destId="{5D4E4645-40E8-4725-A003-5CEF6295C75D}" srcOrd="0" destOrd="0" parTransId="{A501ECD3-A5FD-414A-A1D1-E49453FE7E46}" sibTransId="{2B8244D9-51CA-419D-86D9-561F8F54D67B}"/>
    <dgm:cxn modelId="{403DBFB0-E864-46D8-8EC7-885C68198CA6}" type="presOf" srcId="{7C4E1A5A-E3D8-49E3-97C4-D77E0B735826}" destId="{B11C1324-5DA1-4DF9-BDF1-2E0CBE95EAA1}" srcOrd="0" destOrd="0" presId="urn:microsoft.com/office/officeart/2005/8/layout/vList2"/>
    <dgm:cxn modelId="{04B627C6-EAB9-42A9-BD4F-F30BD1976EF0}" type="presOf" srcId="{28FE20E4-9ADA-4FD8-AA72-A0C94146F805}" destId="{5DA7EFC0-BA56-4077-B819-013498CCB029}" srcOrd="0" destOrd="0" presId="urn:microsoft.com/office/officeart/2005/8/layout/vList2"/>
    <dgm:cxn modelId="{812979DE-5099-4E38-AB9A-F3FA14A1A030}" type="presParOf" srcId="{917DF9A0-ACF2-47A6-B586-E2CFA5B65A65}" destId="{91062458-400D-4BA6-94FD-1DF253855529}" srcOrd="0" destOrd="0" presId="urn:microsoft.com/office/officeart/2005/8/layout/vList2"/>
    <dgm:cxn modelId="{6956132F-B098-456F-98E3-45656B47D090}" type="presParOf" srcId="{917DF9A0-ACF2-47A6-B586-E2CFA5B65A65}" destId="{18FD2A89-306B-407D-B841-761048B49E29}" srcOrd="1" destOrd="0" presId="urn:microsoft.com/office/officeart/2005/8/layout/vList2"/>
    <dgm:cxn modelId="{923181D8-2912-401C-A2D3-3823727D5882}" type="presParOf" srcId="{917DF9A0-ACF2-47A6-B586-E2CFA5B65A65}" destId="{B11C1324-5DA1-4DF9-BDF1-2E0CBE95EAA1}" srcOrd="2" destOrd="0" presId="urn:microsoft.com/office/officeart/2005/8/layout/vList2"/>
    <dgm:cxn modelId="{0A44032A-7444-43A1-A2C5-9D9B22F2AA62}" type="presParOf" srcId="{917DF9A0-ACF2-47A6-B586-E2CFA5B65A65}" destId="{5DA7EFC0-BA56-4077-B819-013498CCB029}" srcOrd="3" destOrd="0" presId="urn:microsoft.com/office/officeart/2005/8/layout/vList2"/>
    <dgm:cxn modelId="{2548D1FC-695C-4F16-80CA-5CEC929276EF}" type="presParOf" srcId="{917DF9A0-ACF2-47A6-B586-E2CFA5B65A65}" destId="{AA694531-9D5D-4B35-B861-71B1096A7A58}" srcOrd="4" destOrd="0" presId="urn:microsoft.com/office/officeart/2005/8/layout/vList2"/>
    <dgm:cxn modelId="{876AC76E-84CB-4490-AC04-B31F988B4FD1}" type="presParOf" srcId="{917DF9A0-ACF2-47A6-B586-E2CFA5B65A65}" destId="{8CEFD933-2728-46A8-8FC4-F5B8249A30F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4CD540C-A9B1-426B-ABE3-3AAA1B5FEAAF}" type="doc">
      <dgm:prSet loTypeId="urn:microsoft.com/office/officeart/2005/8/layout/pyramid2" loCatId="pyramid" qsTypeId="urn:microsoft.com/office/officeart/2005/8/quickstyle/simple3" qsCatId="simple" csTypeId="urn:microsoft.com/office/officeart/2005/8/colors/accent3_2" csCatId="accent3" phldr="1"/>
      <dgm:spPr/>
    </dgm:pt>
    <dgm:pt modelId="{FAA64C82-7DAE-4E44-803B-0DB85D6D8DA5}">
      <dgm:prSet phldrT="[Text]" custT="1"/>
      <dgm:spPr/>
      <dgm:t>
        <a:bodyPr/>
        <a:lstStyle/>
        <a:p>
          <a:r>
            <a:rPr lang="uk-UA" sz="2600" b="1" i="1" dirty="0" smtClean="0">
              <a:latin typeface="+mj-lt"/>
            </a:rPr>
            <a:t>Сприйняття іншого через емпатію</a:t>
          </a:r>
          <a:endParaRPr lang="en-US" sz="2600" b="1" i="1" dirty="0">
            <a:latin typeface="+mj-lt"/>
          </a:endParaRPr>
        </a:p>
      </dgm:t>
    </dgm:pt>
    <dgm:pt modelId="{494AFFB8-FBD8-4101-8A78-BB45C9B2613D}" type="parTrans" cxnId="{BA04EFC6-C20D-4DE8-9E72-775B8BD18CC5}">
      <dgm:prSet/>
      <dgm:spPr/>
      <dgm:t>
        <a:bodyPr/>
        <a:lstStyle/>
        <a:p>
          <a:endParaRPr lang="en-US"/>
        </a:p>
      </dgm:t>
    </dgm:pt>
    <dgm:pt modelId="{6C37BD25-B89E-4E94-8189-97822915CBFB}" type="sibTrans" cxnId="{BA04EFC6-C20D-4DE8-9E72-775B8BD18CC5}">
      <dgm:prSet/>
      <dgm:spPr/>
      <dgm:t>
        <a:bodyPr/>
        <a:lstStyle/>
        <a:p>
          <a:endParaRPr lang="en-US"/>
        </a:p>
      </dgm:t>
    </dgm:pt>
    <dgm:pt modelId="{98B1BA21-39B6-4839-8CAD-4C387BBE09BD}">
      <dgm:prSet phldrT="[Text]" custT="1"/>
      <dgm:spPr/>
      <dgm:t>
        <a:bodyPr/>
        <a:lstStyle/>
        <a:p>
          <a:r>
            <a:rPr lang="uk-UA" sz="2600" b="1" i="1" dirty="0" smtClean="0">
              <a:latin typeface="+mj-lt"/>
            </a:rPr>
            <a:t>Акт співтворчості</a:t>
          </a:r>
          <a:endParaRPr lang="en-US" sz="2600" b="1" i="1" dirty="0">
            <a:latin typeface="+mj-lt"/>
          </a:endParaRPr>
        </a:p>
      </dgm:t>
    </dgm:pt>
    <dgm:pt modelId="{0D8F3232-6129-4687-9DA9-B565462B0E47}" type="parTrans" cxnId="{840CC189-A532-458B-82D1-0B1E499B9263}">
      <dgm:prSet/>
      <dgm:spPr/>
      <dgm:t>
        <a:bodyPr/>
        <a:lstStyle/>
        <a:p>
          <a:endParaRPr lang="en-US"/>
        </a:p>
      </dgm:t>
    </dgm:pt>
    <dgm:pt modelId="{588E466E-1D41-4CF6-9810-A311E4921E4C}" type="sibTrans" cxnId="{840CC189-A532-458B-82D1-0B1E499B9263}">
      <dgm:prSet/>
      <dgm:spPr/>
      <dgm:t>
        <a:bodyPr/>
        <a:lstStyle/>
        <a:p>
          <a:endParaRPr lang="en-US"/>
        </a:p>
      </dgm:t>
    </dgm:pt>
    <dgm:pt modelId="{1456EBA5-9F1F-41B3-9F04-2E6626D1E9CC}">
      <dgm:prSet phldrT="[Text]" custT="1"/>
      <dgm:spPr/>
      <dgm:t>
        <a:bodyPr/>
        <a:lstStyle/>
        <a:p>
          <a:r>
            <a:rPr lang="uk-UA" sz="2600" b="1" i="1" dirty="0" smtClean="0">
              <a:latin typeface="+mj-lt"/>
            </a:rPr>
            <a:t>Діалог між культурними дійсностями</a:t>
          </a:r>
          <a:endParaRPr lang="en-US" sz="2600" b="1" i="1" dirty="0">
            <a:latin typeface="+mj-lt"/>
          </a:endParaRPr>
        </a:p>
      </dgm:t>
    </dgm:pt>
    <dgm:pt modelId="{120F9F5D-B039-4974-9CAB-9942556AA780}" type="parTrans" cxnId="{8FCFC5FB-2EF9-4956-9D79-34AAE144E122}">
      <dgm:prSet/>
      <dgm:spPr/>
      <dgm:t>
        <a:bodyPr/>
        <a:lstStyle/>
        <a:p>
          <a:endParaRPr lang="en-US"/>
        </a:p>
      </dgm:t>
    </dgm:pt>
    <dgm:pt modelId="{6B9DF0BC-F45C-41B1-A549-EF5799F500C2}" type="sibTrans" cxnId="{8FCFC5FB-2EF9-4956-9D79-34AAE144E122}">
      <dgm:prSet/>
      <dgm:spPr/>
      <dgm:t>
        <a:bodyPr/>
        <a:lstStyle/>
        <a:p>
          <a:endParaRPr lang="en-US"/>
        </a:p>
      </dgm:t>
    </dgm:pt>
    <dgm:pt modelId="{190C4591-91DA-4D50-A681-BDD7C7048859}">
      <dgm:prSet custT="1"/>
      <dgm:spPr/>
      <dgm:t>
        <a:bodyPr/>
        <a:lstStyle/>
        <a:p>
          <a:r>
            <a:rPr lang="uk-UA" sz="2600" b="1" i="1" dirty="0" smtClean="0">
              <a:latin typeface="+mj-lt"/>
            </a:rPr>
            <a:t>Включення «чужого» буття в «моє»</a:t>
          </a:r>
          <a:endParaRPr lang="en-US" sz="2600" b="1" i="1" dirty="0">
            <a:latin typeface="+mj-lt"/>
          </a:endParaRPr>
        </a:p>
      </dgm:t>
    </dgm:pt>
    <dgm:pt modelId="{9928EAC8-2F62-40B0-825A-22B466DC8CA4}" type="parTrans" cxnId="{3FB8CFC9-E229-4B9C-8D21-ABC30997255E}">
      <dgm:prSet/>
      <dgm:spPr/>
      <dgm:t>
        <a:bodyPr/>
        <a:lstStyle/>
        <a:p>
          <a:endParaRPr lang="en-US"/>
        </a:p>
      </dgm:t>
    </dgm:pt>
    <dgm:pt modelId="{1BBEEDFE-88DB-4898-B733-26B27E37A732}" type="sibTrans" cxnId="{3FB8CFC9-E229-4B9C-8D21-ABC30997255E}">
      <dgm:prSet/>
      <dgm:spPr/>
      <dgm:t>
        <a:bodyPr/>
        <a:lstStyle/>
        <a:p>
          <a:endParaRPr lang="en-US"/>
        </a:p>
      </dgm:t>
    </dgm:pt>
    <dgm:pt modelId="{BDA346EE-7A10-4F93-A480-398C969EE5EB}" type="pres">
      <dgm:prSet presAssocID="{24CD540C-A9B1-426B-ABE3-3AAA1B5FEAAF}" presName="compositeShape" presStyleCnt="0">
        <dgm:presLayoutVars>
          <dgm:dir/>
          <dgm:resizeHandles/>
        </dgm:presLayoutVars>
      </dgm:prSet>
      <dgm:spPr/>
    </dgm:pt>
    <dgm:pt modelId="{35F866E9-9D8E-4CC7-9E35-6765BA21E57C}" type="pres">
      <dgm:prSet presAssocID="{24CD540C-A9B1-426B-ABE3-3AAA1B5FEAAF}" presName="pyramid" presStyleLbl="node1" presStyleIdx="0" presStyleCnt="1" custScaleX="80641" custScaleY="81436"/>
      <dgm:spPr>
        <a:solidFill>
          <a:srgbClr val="FFA7A7"/>
        </a:solidFill>
      </dgm:spPr>
      <dgm:t>
        <a:bodyPr/>
        <a:lstStyle/>
        <a:p>
          <a:endParaRPr lang="en-US"/>
        </a:p>
      </dgm:t>
    </dgm:pt>
    <dgm:pt modelId="{F886619D-81ED-465A-82F1-1CB3714F7520}" type="pres">
      <dgm:prSet presAssocID="{24CD540C-A9B1-426B-ABE3-3AAA1B5FEAAF}" presName="theList" presStyleCnt="0"/>
      <dgm:spPr/>
    </dgm:pt>
    <dgm:pt modelId="{ECBFC37D-BFD4-4031-9030-6C16F8724633}" type="pres">
      <dgm:prSet presAssocID="{FAA64C82-7DAE-4E44-803B-0DB85D6D8DA5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8A0924-10F8-40B9-A46B-695604463759}" type="pres">
      <dgm:prSet presAssocID="{FAA64C82-7DAE-4E44-803B-0DB85D6D8DA5}" presName="aSpace" presStyleCnt="0"/>
      <dgm:spPr/>
    </dgm:pt>
    <dgm:pt modelId="{32A406B3-8B3A-4811-B90F-648B114D0634}" type="pres">
      <dgm:prSet presAssocID="{98B1BA21-39B6-4839-8CAD-4C387BBE09BD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63D17-8C81-4BCA-AF57-5B287DE28D94}" type="pres">
      <dgm:prSet presAssocID="{98B1BA21-39B6-4839-8CAD-4C387BBE09BD}" presName="aSpace" presStyleCnt="0"/>
      <dgm:spPr/>
    </dgm:pt>
    <dgm:pt modelId="{8105EACA-B8BA-4AD3-A002-579E386501FF}" type="pres">
      <dgm:prSet presAssocID="{1456EBA5-9F1F-41B3-9F04-2E6626D1E9CC}" presName="aNode" presStyleLbl="fgAcc1" presStyleIdx="2" presStyleCnt="4" custScaleX="98639" custScaleY="163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87295-32DF-4402-8FF7-865204162F25}" type="pres">
      <dgm:prSet presAssocID="{1456EBA5-9F1F-41B3-9F04-2E6626D1E9CC}" presName="aSpace" presStyleCnt="0"/>
      <dgm:spPr/>
    </dgm:pt>
    <dgm:pt modelId="{BC16776F-9EA1-44E1-A720-395B8059A660}" type="pres">
      <dgm:prSet presAssocID="{190C4591-91DA-4D50-A681-BDD7C7048859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2FED11-46AC-4FB4-8603-BEF2D7182E3F}" type="pres">
      <dgm:prSet presAssocID="{190C4591-91DA-4D50-A681-BDD7C7048859}" presName="aSpace" presStyleCnt="0"/>
      <dgm:spPr/>
    </dgm:pt>
  </dgm:ptLst>
  <dgm:cxnLst>
    <dgm:cxn modelId="{71320A50-E267-4808-9329-0755EB845A45}" type="presOf" srcId="{98B1BA21-39B6-4839-8CAD-4C387BBE09BD}" destId="{32A406B3-8B3A-4811-B90F-648B114D0634}" srcOrd="0" destOrd="0" presId="urn:microsoft.com/office/officeart/2005/8/layout/pyramid2"/>
    <dgm:cxn modelId="{BA04EFC6-C20D-4DE8-9E72-775B8BD18CC5}" srcId="{24CD540C-A9B1-426B-ABE3-3AAA1B5FEAAF}" destId="{FAA64C82-7DAE-4E44-803B-0DB85D6D8DA5}" srcOrd="0" destOrd="0" parTransId="{494AFFB8-FBD8-4101-8A78-BB45C9B2613D}" sibTransId="{6C37BD25-B89E-4E94-8189-97822915CBFB}"/>
    <dgm:cxn modelId="{8FCFC5FB-2EF9-4956-9D79-34AAE144E122}" srcId="{24CD540C-A9B1-426B-ABE3-3AAA1B5FEAAF}" destId="{1456EBA5-9F1F-41B3-9F04-2E6626D1E9CC}" srcOrd="2" destOrd="0" parTransId="{120F9F5D-B039-4974-9CAB-9942556AA780}" sibTransId="{6B9DF0BC-F45C-41B1-A549-EF5799F500C2}"/>
    <dgm:cxn modelId="{51AA3BBC-BC8B-4AF6-9C47-3CC9AE37AD97}" type="presOf" srcId="{190C4591-91DA-4D50-A681-BDD7C7048859}" destId="{BC16776F-9EA1-44E1-A720-395B8059A660}" srcOrd="0" destOrd="0" presId="urn:microsoft.com/office/officeart/2005/8/layout/pyramid2"/>
    <dgm:cxn modelId="{3FB8CFC9-E229-4B9C-8D21-ABC30997255E}" srcId="{24CD540C-A9B1-426B-ABE3-3AAA1B5FEAAF}" destId="{190C4591-91DA-4D50-A681-BDD7C7048859}" srcOrd="3" destOrd="0" parTransId="{9928EAC8-2F62-40B0-825A-22B466DC8CA4}" sibTransId="{1BBEEDFE-88DB-4898-B733-26B27E37A732}"/>
    <dgm:cxn modelId="{A0789533-E68A-46C8-BEBB-3BC3EBC4F411}" type="presOf" srcId="{24CD540C-A9B1-426B-ABE3-3AAA1B5FEAAF}" destId="{BDA346EE-7A10-4F93-A480-398C969EE5EB}" srcOrd="0" destOrd="0" presId="urn:microsoft.com/office/officeart/2005/8/layout/pyramid2"/>
    <dgm:cxn modelId="{0A80D394-5410-442C-9F4D-44A4D78621B2}" type="presOf" srcId="{FAA64C82-7DAE-4E44-803B-0DB85D6D8DA5}" destId="{ECBFC37D-BFD4-4031-9030-6C16F8724633}" srcOrd="0" destOrd="0" presId="urn:microsoft.com/office/officeart/2005/8/layout/pyramid2"/>
    <dgm:cxn modelId="{840CC189-A532-458B-82D1-0B1E499B9263}" srcId="{24CD540C-A9B1-426B-ABE3-3AAA1B5FEAAF}" destId="{98B1BA21-39B6-4839-8CAD-4C387BBE09BD}" srcOrd="1" destOrd="0" parTransId="{0D8F3232-6129-4687-9DA9-B565462B0E47}" sibTransId="{588E466E-1D41-4CF6-9810-A311E4921E4C}"/>
    <dgm:cxn modelId="{3BA28E64-D0B5-47CA-BE1D-F570E6B74F25}" type="presOf" srcId="{1456EBA5-9F1F-41B3-9F04-2E6626D1E9CC}" destId="{8105EACA-B8BA-4AD3-A002-579E386501FF}" srcOrd="0" destOrd="0" presId="urn:microsoft.com/office/officeart/2005/8/layout/pyramid2"/>
    <dgm:cxn modelId="{91C82703-6BCF-4E1E-9744-5EB2A366FEF4}" type="presParOf" srcId="{BDA346EE-7A10-4F93-A480-398C969EE5EB}" destId="{35F866E9-9D8E-4CC7-9E35-6765BA21E57C}" srcOrd="0" destOrd="0" presId="urn:microsoft.com/office/officeart/2005/8/layout/pyramid2"/>
    <dgm:cxn modelId="{DD0F2136-9F27-410D-B2F1-6798536A6CDE}" type="presParOf" srcId="{BDA346EE-7A10-4F93-A480-398C969EE5EB}" destId="{F886619D-81ED-465A-82F1-1CB3714F7520}" srcOrd="1" destOrd="0" presId="urn:microsoft.com/office/officeart/2005/8/layout/pyramid2"/>
    <dgm:cxn modelId="{44D21EA2-B980-4E0C-9139-713656752FA2}" type="presParOf" srcId="{F886619D-81ED-465A-82F1-1CB3714F7520}" destId="{ECBFC37D-BFD4-4031-9030-6C16F8724633}" srcOrd="0" destOrd="0" presId="urn:microsoft.com/office/officeart/2005/8/layout/pyramid2"/>
    <dgm:cxn modelId="{289538D7-4591-40F8-8816-BEBAD8A740B9}" type="presParOf" srcId="{F886619D-81ED-465A-82F1-1CB3714F7520}" destId="{6F8A0924-10F8-40B9-A46B-695604463759}" srcOrd="1" destOrd="0" presId="urn:microsoft.com/office/officeart/2005/8/layout/pyramid2"/>
    <dgm:cxn modelId="{4A537CDF-CAF6-4E3F-BF19-5401E54151E4}" type="presParOf" srcId="{F886619D-81ED-465A-82F1-1CB3714F7520}" destId="{32A406B3-8B3A-4811-B90F-648B114D0634}" srcOrd="2" destOrd="0" presId="urn:microsoft.com/office/officeart/2005/8/layout/pyramid2"/>
    <dgm:cxn modelId="{4DA11F9C-0F9E-4C26-A090-CC2AEC065DF5}" type="presParOf" srcId="{F886619D-81ED-465A-82F1-1CB3714F7520}" destId="{B3463D17-8C81-4BCA-AF57-5B287DE28D94}" srcOrd="3" destOrd="0" presId="urn:microsoft.com/office/officeart/2005/8/layout/pyramid2"/>
    <dgm:cxn modelId="{4B85817F-66AB-4F9C-8AE6-EF03D62F0D6D}" type="presParOf" srcId="{F886619D-81ED-465A-82F1-1CB3714F7520}" destId="{8105EACA-B8BA-4AD3-A002-579E386501FF}" srcOrd="4" destOrd="0" presId="urn:microsoft.com/office/officeart/2005/8/layout/pyramid2"/>
    <dgm:cxn modelId="{DCF0AC57-452F-4AE7-A973-21E00BB06D4E}" type="presParOf" srcId="{F886619D-81ED-465A-82F1-1CB3714F7520}" destId="{A5387295-32DF-4402-8FF7-865204162F25}" srcOrd="5" destOrd="0" presId="urn:microsoft.com/office/officeart/2005/8/layout/pyramid2"/>
    <dgm:cxn modelId="{380FCA06-2893-4C6A-B0E2-41AA3869686F}" type="presParOf" srcId="{F886619D-81ED-465A-82F1-1CB3714F7520}" destId="{BC16776F-9EA1-44E1-A720-395B8059A660}" srcOrd="6" destOrd="0" presId="urn:microsoft.com/office/officeart/2005/8/layout/pyramid2"/>
    <dgm:cxn modelId="{849E8ADE-6377-451E-A7E5-E01BF4A82B41}" type="presParOf" srcId="{F886619D-81ED-465A-82F1-1CB3714F7520}" destId="{522FED11-46AC-4FB4-8603-BEF2D7182E3F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1CB34E6-A2DA-4B7E-91B3-3ADEC0578348}" type="doc">
      <dgm:prSet loTypeId="urn:microsoft.com/office/officeart/2005/8/layout/radial4" loCatId="relationship" qsTypeId="urn:microsoft.com/office/officeart/2005/8/quickstyle/simple3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B829B215-4721-4487-8251-37A315F57D28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bg1">
            <a:lumMod val="85000"/>
          </a:schemeClr>
        </a:solidFill>
        <a:ln w="76200"/>
      </dgm:spPr>
      <dgm:t>
        <a:bodyPr/>
        <a:lstStyle/>
        <a:p>
          <a:r>
            <a:rPr lang="en-US" sz="3400" b="1" dirty="0" smtClean="0">
              <a:latin typeface="+mn-lt"/>
            </a:rPr>
            <a:t>Communicative competence </a:t>
          </a:r>
        </a:p>
        <a:p>
          <a:r>
            <a:rPr lang="en-US" sz="800" b="1" dirty="0" smtClean="0">
              <a:latin typeface="+mn-lt"/>
            </a:rPr>
            <a:t>\</a:t>
          </a:r>
          <a:r>
            <a:rPr lang="en-US" sz="3400" b="1" dirty="0" smtClean="0">
              <a:latin typeface="+mn-lt"/>
            </a:rPr>
            <a:t/>
          </a:r>
          <a:br>
            <a:rPr lang="en-US" sz="3400" b="1" dirty="0" smtClean="0">
              <a:latin typeface="+mn-lt"/>
            </a:rPr>
          </a:br>
          <a:r>
            <a:rPr lang="uk-UA" sz="3200" b="1" i="1" dirty="0" smtClean="0">
              <a:latin typeface="+mn-lt"/>
            </a:rPr>
            <a:t>Комунікативна компететність</a:t>
          </a:r>
          <a:endParaRPr lang="en-US" sz="3200" dirty="0"/>
        </a:p>
      </dgm:t>
    </dgm:pt>
    <dgm:pt modelId="{B2046E7B-528F-4F10-95DB-AAC615418D5A}" type="parTrans" cxnId="{879AFB08-B2B9-45E8-BE0A-DD36B0B68E76}">
      <dgm:prSet/>
      <dgm:spPr/>
      <dgm:t>
        <a:bodyPr/>
        <a:lstStyle/>
        <a:p>
          <a:endParaRPr lang="en-US"/>
        </a:p>
      </dgm:t>
    </dgm:pt>
    <dgm:pt modelId="{905700E2-1A48-49C3-86DE-5D2BE68CEC25}" type="sibTrans" cxnId="{879AFB08-B2B9-45E8-BE0A-DD36B0B68E76}">
      <dgm:prSet/>
      <dgm:spPr/>
      <dgm:t>
        <a:bodyPr/>
        <a:lstStyle/>
        <a:p>
          <a:endParaRPr lang="en-US"/>
        </a:p>
      </dgm:t>
    </dgm:pt>
    <dgm:pt modelId="{8D5B0ECF-43B1-422E-BAAC-EB9CC2788CF3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76200"/>
      </dgm:spPr>
      <dgm:t>
        <a:bodyPr/>
        <a:lstStyle/>
        <a:p>
          <a:r>
            <a:rPr lang="en-US" sz="3200" b="1" i="0" dirty="0" smtClean="0">
              <a:latin typeface="+mj-lt"/>
            </a:rPr>
            <a:t>Proper Written and Oral Speech </a:t>
          </a:r>
          <a:endParaRPr lang="uk-UA" sz="3200" b="1" i="0" dirty="0" smtClean="0">
            <a:latin typeface="+mj-lt"/>
          </a:endParaRPr>
        </a:p>
        <a:p>
          <a:r>
            <a:rPr lang="uk-UA" sz="2800" b="1" i="1" dirty="0" smtClean="0">
              <a:latin typeface="+mj-lt"/>
            </a:rPr>
            <a:t>Грамотне письмове та усне мовлення</a:t>
          </a:r>
          <a:endParaRPr lang="en-US" sz="2800" i="1" dirty="0"/>
        </a:p>
      </dgm:t>
    </dgm:pt>
    <dgm:pt modelId="{5F226ECA-007E-4668-80B7-71B260B99D16}" type="parTrans" cxnId="{7CB18F3B-3232-4490-862F-5A560ABBDA55}">
      <dgm:prSet/>
      <dgm:spPr/>
      <dgm:t>
        <a:bodyPr/>
        <a:lstStyle/>
        <a:p>
          <a:endParaRPr lang="en-US"/>
        </a:p>
      </dgm:t>
    </dgm:pt>
    <dgm:pt modelId="{227CBE86-780C-4452-A74F-D296D0DE0196}" type="sibTrans" cxnId="{7CB18F3B-3232-4490-862F-5A560ABBDA55}">
      <dgm:prSet/>
      <dgm:spPr/>
      <dgm:t>
        <a:bodyPr/>
        <a:lstStyle/>
        <a:p>
          <a:endParaRPr lang="en-US"/>
        </a:p>
      </dgm:t>
    </dgm:pt>
    <dgm:pt modelId="{5F4DBB94-7592-4806-9657-295FC2E996F6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76200"/>
      </dgm:spPr>
      <dgm:t>
        <a:bodyPr/>
        <a:lstStyle/>
        <a:p>
          <a:r>
            <a:rPr lang="en-US" sz="3200" b="1" i="0" dirty="0" smtClean="0">
              <a:latin typeface="+mj-lt"/>
            </a:rPr>
            <a:t>Ability to lead and manage the dialogue</a:t>
          </a:r>
        </a:p>
        <a:p>
          <a:r>
            <a:rPr lang="uk-UA" sz="2800" b="1" i="1" dirty="0" smtClean="0">
              <a:latin typeface="+mj-lt"/>
            </a:rPr>
            <a:t>Уміння вести та управляти діалогом</a:t>
          </a:r>
          <a:endParaRPr lang="en-US" sz="2800" i="1" dirty="0"/>
        </a:p>
      </dgm:t>
    </dgm:pt>
    <dgm:pt modelId="{23AC50F6-F974-42B8-9FC1-E018CAE11ADC}" type="parTrans" cxnId="{1948364A-C223-4D15-AA8A-2D64845DD40F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DEE3D51F-2B45-4D9E-A4A6-495CF7623AA3}" type="sibTrans" cxnId="{1948364A-C223-4D15-AA8A-2D64845DD40F}">
      <dgm:prSet/>
      <dgm:spPr/>
      <dgm:t>
        <a:bodyPr/>
        <a:lstStyle/>
        <a:p>
          <a:endParaRPr lang="en-US"/>
        </a:p>
      </dgm:t>
    </dgm:pt>
    <dgm:pt modelId="{2F9EA50F-741C-43E1-B586-D272521B95D1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76200"/>
      </dgm:spPr>
      <dgm:t>
        <a:bodyPr/>
        <a:lstStyle/>
        <a:p>
          <a:r>
            <a:rPr lang="en-US" sz="3200" b="1" i="0" dirty="0" smtClean="0">
              <a:latin typeface="+mj-lt"/>
            </a:rPr>
            <a:t>Tolerance and multiculturalism</a:t>
          </a:r>
        </a:p>
        <a:p>
          <a:r>
            <a:rPr lang="uk-UA" sz="2800" b="1" i="1" dirty="0" smtClean="0">
              <a:latin typeface="+mj-lt"/>
            </a:rPr>
            <a:t>Толерантність та полікультурність</a:t>
          </a:r>
          <a:endParaRPr lang="en-US" sz="2800" i="1" dirty="0"/>
        </a:p>
      </dgm:t>
    </dgm:pt>
    <dgm:pt modelId="{1ED57717-A03D-406A-A33F-2EC69748235D}" type="parTrans" cxnId="{39414094-F695-4629-A3A7-C64FF1FF18DA}">
      <dgm:prSet/>
      <dgm:spPr/>
      <dgm:t>
        <a:bodyPr/>
        <a:lstStyle/>
        <a:p>
          <a:endParaRPr lang="en-US"/>
        </a:p>
      </dgm:t>
    </dgm:pt>
    <dgm:pt modelId="{B7CE0133-4853-47A0-B961-F92183588AFC}" type="sibTrans" cxnId="{39414094-F695-4629-A3A7-C64FF1FF18DA}">
      <dgm:prSet/>
      <dgm:spPr/>
      <dgm:t>
        <a:bodyPr/>
        <a:lstStyle/>
        <a:p>
          <a:endParaRPr lang="en-US"/>
        </a:p>
      </dgm:t>
    </dgm:pt>
    <dgm:pt modelId="{31D35124-C9F8-49C2-8230-7A4BA0B96711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76200"/>
      </dgm:spPr>
      <dgm:t>
        <a:bodyPr/>
        <a:lstStyle/>
        <a:p>
          <a:r>
            <a:rPr lang="en-US" sz="3200" b="1" i="0" dirty="0" smtClean="0">
              <a:latin typeface="+mj-lt"/>
            </a:rPr>
            <a:t>Speech Culture, etiquette </a:t>
          </a:r>
        </a:p>
        <a:p>
          <a:r>
            <a:rPr lang="uk-UA" sz="2800" b="1" i="1" dirty="0" smtClean="0">
              <a:latin typeface="+mj-lt"/>
            </a:rPr>
            <a:t>Культура мовлення, етикет</a:t>
          </a:r>
          <a:endParaRPr lang="en-US" sz="2800" i="1" dirty="0"/>
        </a:p>
      </dgm:t>
    </dgm:pt>
    <dgm:pt modelId="{4A251C15-8B93-49F9-9DD8-BD5E1E06CC47}" type="parTrans" cxnId="{631E9C5C-17CE-4695-8353-29D10D8F9CA1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2DC4A014-1BA7-48A8-AB6D-7C324FEE486D}" type="sibTrans" cxnId="{631E9C5C-17CE-4695-8353-29D10D8F9CA1}">
      <dgm:prSet/>
      <dgm:spPr/>
      <dgm:t>
        <a:bodyPr/>
        <a:lstStyle/>
        <a:p>
          <a:endParaRPr lang="en-US"/>
        </a:p>
      </dgm:t>
    </dgm:pt>
    <dgm:pt modelId="{DC28B31A-826E-43AC-ADE9-A57A95796168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ln w="57150"/>
      </dgm:spPr>
      <dgm:t>
        <a:bodyPr/>
        <a:lstStyle/>
        <a:p>
          <a:r>
            <a:rPr lang="en-US" sz="3200" b="1" dirty="0" smtClean="0">
              <a:latin typeface="+mj-lt"/>
            </a:rPr>
            <a:t>Non-verbal Techniques </a:t>
          </a:r>
        </a:p>
        <a:p>
          <a:r>
            <a:rPr lang="uk-UA" sz="2800" b="1" i="1" dirty="0" smtClean="0">
              <a:latin typeface="+mj-lt"/>
            </a:rPr>
            <a:t>Невербальні техніками</a:t>
          </a:r>
          <a:endParaRPr lang="en-US" sz="2800" b="1" i="1" dirty="0">
            <a:latin typeface="+mj-lt"/>
          </a:endParaRPr>
        </a:p>
      </dgm:t>
    </dgm:pt>
    <dgm:pt modelId="{6DBBEF31-0BC5-4A6B-9ED9-A2A6DE3A749D}" type="parTrans" cxnId="{78C0C6E0-1F7F-4102-B004-C46833815241}">
      <dgm:prSet/>
      <dgm:spPr/>
      <dgm:t>
        <a:bodyPr/>
        <a:lstStyle/>
        <a:p>
          <a:endParaRPr lang="en-US"/>
        </a:p>
      </dgm:t>
    </dgm:pt>
    <dgm:pt modelId="{F48F69C5-DE0E-4332-964F-E0775B4219A1}" type="sibTrans" cxnId="{78C0C6E0-1F7F-4102-B004-C46833815241}">
      <dgm:prSet/>
      <dgm:spPr/>
      <dgm:t>
        <a:bodyPr/>
        <a:lstStyle/>
        <a:p>
          <a:endParaRPr lang="en-US"/>
        </a:p>
      </dgm:t>
    </dgm:pt>
    <dgm:pt modelId="{EC99B2FA-2371-4B09-B70A-777A22E47254}" type="pres">
      <dgm:prSet presAssocID="{51CB34E6-A2DA-4B7E-91B3-3ADEC05783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24463D-F38B-40CE-BB8A-C27F85A26653}" type="pres">
      <dgm:prSet presAssocID="{B829B215-4721-4487-8251-37A315F57D28}" presName="centerShape" presStyleLbl="node0" presStyleIdx="0" presStyleCnt="1" custScaleX="168425" custScaleY="138487" custLinFactNeighborX="-213" custLinFactNeighborY="-7254"/>
      <dgm:spPr/>
      <dgm:t>
        <a:bodyPr/>
        <a:lstStyle/>
        <a:p>
          <a:endParaRPr lang="en-US"/>
        </a:p>
      </dgm:t>
    </dgm:pt>
    <dgm:pt modelId="{768707B8-7964-47F7-8687-4F7012C35369}" type="pres">
      <dgm:prSet presAssocID="{5F226ECA-007E-4668-80B7-71B260B99D16}" presName="parTrans" presStyleLbl="bgSibTrans2D1" presStyleIdx="0" presStyleCnt="5" custLinFactNeighborX="-64578" custLinFactNeighborY="19333"/>
      <dgm:spPr/>
      <dgm:t>
        <a:bodyPr/>
        <a:lstStyle/>
        <a:p>
          <a:endParaRPr lang="en-US"/>
        </a:p>
      </dgm:t>
    </dgm:pt>
    <dgm:pt modelId="{F446D37C-4603-49C0-AAAB-D029EA7FB650}" type="pres">
      <dgm:prSet presAssocID="{8D5B0ECF-43B1-422E-BAAC-EB9CC2788CF3}" presName="node" presStyleLbl="node1" presStyleIdx="0" presStyleCnt="5" custScaleX="138259" custScaleY="136325" custRadScaleRad="98924" custRadScaleInc="12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2C3F3A-6FBC-41AC-85B7-C02167D15A8F}" type="pres">
      <dgm:prSet presAssocID="{4A251C15-8B93-49F9-9DD8-BD5E1E06CC47}" presName="parTrans" presStyleLbl="bgSibTrans2D1" presStyleIdx="1" presStyleCnt="5" custLinFactNeighborX="-51499" custLinFactNeighborY="-82495"/>
      <dgm:spPr/>
      <dgm:t>
        <a:bodyPr/>
        <a:lstStyle/>
        <a:p>
          <a:endParaRPr lang="en-US"/>
        </a:p>
      </dgm:t>
    </dgm:pt>
    <dgm:pt modelId="{797AB39B-0DAF-424B-B38C-F6A54D65D55B}" type="pres">
      <dgm:prSet presAssocID="{31D35124-C9F8-49C2-8230-7A4BA0B96711}" presName="node" presStyleLbl="node1" presStyleIdx="1" presStyleCnt="5" custScaleX="151051" custScaleY="104233" custRadScaleRad="119542" custRadScaleInc="-207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6EE638-A0BE-4BB8-81DE-E0E516B2A203}" type="pres">
      <dgm:prSet presAssocID="{6DBBEF31-0BC5-4A6B-9ED9-A2A6DE3A749D}" presName="parTrans" presStyleLbl="bgSibTrans2D1" presStyleIdx="2" presStyleCnt="5" custLinFactNeighborX="10371" custLinFactNeighborY="-59369"/>
      <dgm:spPr/>
      <dgm:t>
        <a:bodyPr/>
        <a:lstStyle/>
        <a:p>
          <a:endParaRPr lang="en-US"/>
        </a:p>
      </dgm:t>
    </dgm:pt>
    <dgm:pt modelId="{DDC5F0DB-D9A9-4564-BEAF-76D8B69BA9E8}" type="pres">
      <dgm:prSet presAssocID="{DC28B31A-826E-43AC-ADE9-A57A95796168}" presName="node" presStyleLbl="node1" presStyleIdx="2" presStyleCnt="5" custScaleX="137713" custScaleY="96487" custRadScaleRad="92762" custRadScaleInc="2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EAA57-F401-4A75-B255-9D16F4E25F22}" type="pres">
      <dgm:prSet presAssocID="{23AC50F6-F974-42B8-9FC1-E018CAE11ADC}" presName="parTrans" presStyleLbl="bgSibTrans2D1" presStyleIdx="3" presStyleCnt="5" custLinFactNeighborX="42268" custLinFactNeighborY="-54971"/>
      <dgm:spPr/>
      <dgm:t>
        <a:bodyPr/>
        <a:lstStyle/>
        <a:p>
          <a:endParaRPr lang="en-US"/>
        </a:p>
      </dgm:t>
    </dgm:pt>
    <dgm:pt modelId="{6855D008-E53A-40C6-8D3E-73774855977B}" type="pres">
      <dgm:prSet presAssocID="{5F4DBB94-7592-4806-9657-295FC2E996F6}" presName="node" presStyleLbl="node1" presStyleIdx="3" presStyleCnt="5" custScaleX="147877" custScaleY="112479" custRadScaleRad="121131" custRadScaleInc="237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55C3D-6324-40DA-A93E-FAEC1DDD3AF9}" type="pres">
      <dgm:prSet presAssocID="{1ED57717-A03D-406A-A33F-2EC69748235D}" presName="parTrans" presStyleLbl="bgSibTrans2D1" presStyleIdx="4" presStyleCnt="5" custLinFactNeighborX="42945" custLinFactNeighborY="26386"/>
      <dgm:spPr/>
      <dgm:t>
        <a:bodyPr/>
        <a:lstStyle/>
        <a:p>
          <a:endParaRPr lang="en-US"/>
        </a:p>
      </dgm:t>
    </dgm:pt>
    <dgm:pt modelId="{9042BF7D-C64F-4ADB-876E-D8C45F7B7172}" type="pres">
      <dgm:prSet presAssocID="{2F9EA50F-741C-43E1-B586-D272521B95D1}" presName="node" presStyleLbl="node1" presStyleIdx="4" presStyleCnt="5" custScaleX="136631" custScaleY="129262" custRadScaleRad="98068" custRadScaleInc="-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9AFB08-B2B9-45E8-BE0A-DD36B0B68E76}" srcId="{51CB34E6-A2DA-4B7E-91B3-3ADEC0578348}" destId="{B829B215-4721-4487-8251-37A315F57D28}" srcOrd="0" destOrd="0" parTransId="{B2046E7B-528F-4F10-95DB-AAC615418D5A}" sibTransId="{905700E2-1A48-49C3-86DE-5D2BE68CEC25}"/>
    <dgm:cxn modelId="{39414094-F695-4629-A3A7-C64FF1FF18DA}" srcId="{B829B215-4721-4487-8251-37A315F57D28}" destId="{2F9EA50F-741C-43E1-B586-D272521B95D1}" srcOrd="4" destOrd="0" parTransId="{1ED57717-A03D-406A-A33F-2EC69748235D}" sibTransId="{B7CE0133-4853-47A0-B961-F92183588AFC}"/>
    <dgm:cxn modelId="{631E9C5C-17CE-4695-8353-29D10D8F9CA1}" srcId="{B829B215-4721-4487-8251-37A315F57D28}" destId="{31D35124-C9F8-49C2-8230-7A4BA0B96711}" srcOrd="1" destOrd="0" parTransId="{4A251C15-8B93-49F9-9DD8-BD5E1E06CC47}" sibTransId="{2DC4A014-1BA7-48A8-AB6D-7C324FEE486D}"/>
    <dgm:cxn modelId="{1948364A-C223-4D15-AA8A-2D64845DD40F}" srcId="{B829B215-4721-4487-8251-37A315F57D28}" destId="{5F4DBB94-7592-4806-9657-295FC2E996F6}" srcOrd="3" destOrd="0" parTransId="{23AC50F6-F974-42B8-9FC1-E018CAE11ADC}" sibTransId="{DEE3D51F-2B45-4D9E-A4A6-495CF7623AA3}"/>
    <dgm:cxn modelId="{06DF1F14-AE60-4585-87D0-6FABDD56D514}" type="presOf" srcId="{23AC50F6-F974-42B8-9FC1-E018CAE11ADC}" destId="{FC1EAA57-F401-4A75-B255-9D16F4E25F22}" srcOrd="0" destOrd="0" presId="urn:microsoft.com/office/officeart/2005/8/layout/radial4"/>
    <dgm:cxn modelId="{00CAB1FC-8470-41DA-B331-D50D8B9C5054}" type="presOf" srcId="{5F4DBB94-7592-4806-9657-295FC2E996F6}" destId="{6855D008-E53A-40C6-8D3E-73774855977B}" srcOrd="0" destOrd="0" presId="urn:microsoft.com/office/officeart/2005/8/layout/radial4"/>
    <dgm:cxn modelId="{1315ABFA-EE6D-433F-88B2-761DDFCAD698}" type="presOf" srcId="{6DBBEF31-0BC5-4A6B-9ED9-A2A6DE3A749D}" destId="{616EE638-A0BE-4BB8-81DE-E0E516B2A203}" srcOrd="0" destOrd="0" presId="urn:microsoft.com/office/officeart/2005/8/layout/radial4"/>
    <dgm:cxn modelId="{F41A2C12-A30F-4A88-B1F2-2157B0E3FF39}" type="presOf" srcId="{DC28B31A-826E-43AC-ADE9-A57A95796168}" destId="{DDC5F0DB-D9A9-4564-BEAF-76D8B69BA9E8}" srcOrd="0" destOrd="0" presId="urn:microsoft.com/office/officeart/2005/8/layout/radial4"/>
    <dgm:cxn modelId="{056F77FF-4CDB-4DFC-BB07-93D892C6F6EB}" type="presOf" srcId="{B829B215-4721-4487-8251-37A315F57D28}" destId="{4D24463D-F38B-40CE-BB8A-C27F85A26653}" srcOrd="0" destOrd="0" presId="urn:microsoft.com/office/officeart/2005/8/layout/radial4"/>
    <dgm:cxn modelId="{78C0C6E0-1F7F-4102-B004-C46833815241}" srcId="{B829B215-4721-4487-8251-37A315F57D28}" destId="{DC28B31A-826E-43AC-ADE9-A57A95796168}" srcOrd="2" destOrd="0" parTransId="{6DBBEF31-0BC5-4A6B-9ED9-A2A6DE3A749D}" sibTransId="{F48F69C5-DE0E-4332-964F-E0775B4219A1}"/>
    <dgm:cxn modelId="{4906FACE-3A85-45AF-850B-77AC2DE1C1CA}" type="presOf" srcId="{8D5B0ECF-43B1-422E-BAAC-EB9CC2788CF3}" destId="{F446D37C-4603-49C0-AAAB-D029EA7FB650}" srcOrd="0" destOrd="0" presId="urn:microsoft.com/office/officeart/2005/8/layout/radial4"/>
    <dgm:cxn modelId="{E1CFF416-860C-4C57-A9F0-CA1F86A6EF1F}" type="presOf" srcId="{1ED57717-A03D-406A-A33F-2EC69748235D}" destId="{89A55C3D-6324-40DA-A93E-FAEC1DDD3AF9}" srcOrd="0" destOrd="0" presId="urn:microsoft.com/office/officeart/2005/8/layout/radial4"/>
    <dgm:cxn modelId="{DA3ECE7E-85E4-488D-AECF-22B598B36AA2}" type="presOf" srcId="{4A251C15-8B93-49F9-9DD8-BD5E1E06CC47}" destId="{BA2C3F3A-6FBC-41AC-85B7-C02167D15A8F}" srcOrd="0" destOrd="0" presId="urn:microsoft.com/office/officeart/2005/8/layout/radial4"/>
    <dgm:cxn modelId="{7CB18F3B-3232-4490-862F-5A560ABBDA55}" srcId="{B829B215-4721-4487-8251-37A315F57D28}" destId="{8D5B0ECF-43B1-422E-BAAC-EB9CC2788CF3}" srcOrd="0" destOrd="0" parTransId="{5F226ECA-007E-4668-80B7-71B260B99D16}" sibTransId="{227CBE86-780C-4452-A74F-D296D0DE0196}"/>
    <dgm:cxn modelId="{508470ED-D6A9-4351-A5C4-712CD1964D69}" type="presOf" srcId="{51CB34E6-A2DA-4B7E-91B3-3ADEC0578348}" destId="{EC99B2FA-2371-4B09-B70A-777A22E47254}" srcOrd="0" destOrd="0" presId="urn:microsoft.com/office/officeart/2005/8/layout/radial4"/>
    <dgm:cxn modelId="{A3D479B4-9930-48CF-A69D-F040BB5CDEB1}" type="presOf" srcId="{2F9EA50F-741C-43E1-B586-D272521B95D1}" destId="{9042BF7D-C64F-4ADB-876E-D8C45F7B7172}" srcOrd="0" destOrd="0" presId="urn:microsoft.com/office/officeart/2005/8/layout/radial4"/>
    <dgm:cxn modelId="{6DD4F667-0081-4ED9-B6C7-54D4ABF61E4B}" type="presOf" srcId="{5F226ECA-007E-4668-80B7-71B260B99D16}" destId="{768707B8-7964-47F7-8687-4F7012C35369}" srcOrd="0" destOrd="0" presId="urn:microsoft.com/office/officeart/2005/8/layout/radial4"/>
    <dgm:cxn modelId="{8797B94E-BA80-4D24-870D-B9C6D3CC3E67}" type="presOf" srcId="{31D35124-C9F8-49C2-8230-7A4BA0B96711}" destId="{797AB39B-0DAF-424B-B38C-F6A54D65D55B}" srcOrd="0" destOrd="0" presId="urn:microsoft.com/office/officeart/2005/8/layout/radial4"/>
    <dgm:cxn modelId="{26A6FE4A-DE82-4C77-A6C0-308F9F59CC39}" type="presParOf" srcId="{EC99B2FA-2371-4B09-B70A-777A22E47254}" destId="{4D24463D-F38B-40CE-BB8A-C27F85A26653}" srcOrd="0" destOrd="0" presId="urn:microsoft.com/office/officeart/2005/8/layout/radial4"/>
    <dgm:cxn modelId="{601CA863-F94B-41D6-BF1C-B7997F3E59BC}" type="presParOf" srcId="{EC99B2FA-2371-4B09-B70A-777A22E47254}" destId="{768707B8-7964-47F7-8687-4F7012C35369}" srcOrd="1" destOrd="0" presId="urn:microsoft.com/office/officeart/2005/8/layout/radial4"/>
    <dgm:cxn modelId="{0E3C3BE4-5E54-49FD-88BE-284EA7728DB8}" type="presParOf" srcId="{EC99B2FA-2371-4B09-B70A-777A22E47254}" destId="{F446D37C-4603-49C0-AAAB-D029EA7FB650}" srcOrd="2" destOrd="0" presId="urn:microsoft.com/office/officeart/2005/8/layout/radial4"/>
    <dgm:cxn modelId="{F42875C6-3309-4B69-B889-C0DB4D818244}" type="presParOf" srcId="{EC99B2FA-2371-4B09-B70A-777A22E47254}" destId="{BA2C3F3A-6FBC-41AC-85B7-C02167D15A8F}" srcOrd="3" destOrd="0" presId="urn:microsoft.com/office/officeart/2005/8/layout/radial4"/>
    <dgm:cxn modelId="{CBCDBF9E-263F-45E2-91FF-B3F357367B85}" type="presParOf" srcId="{EC99B2FA-2371-4B09-B70A-777A22E47254}" destId="{797AB39B-0DAF-424B-B38C-F6A54D65D55B}" srcOrd="4" destOrd="0" presId="urn:microsoft.com/office/officeart/2005/8/layout/radial4"/>
    <dgm:cxn modelId="{6560F0E7-B7B3-4FA6-981E-2699B00DF17E}" type="presParOf" srcId="{EC99B2FA-2371-4B09-B70A-777A22E47254}" destId="{616EE638-A0BE-4BB8-81DE-E0E516B2A203}" srcOrd="5" destOrd="0" presId="urn:microsoft.com/office/officeart/2005/8/layout/radial4"/>
    <dgm:cxn modelId="{8ED46899-E067-4E5D-A0F2-8C492D8339F0}" type="presParOf" srcId="{EC99B2FA-2371-4B09-B70A-777A22E47254}" destId="{DDC5F0DB-D9A9-4564-BEAF-76D8B69BA9E8}" srcOrd="6" destOrd="0" presId="urn:microsoft.com/office/officeart/2005/8/layout/radial4"/>
    <dgm:cxn modelId="{D7222C47-100E-4654-AD83-2974BC85823E}" type="presParOf" srcId="{EC99B2FA-2371-4B09-B70A-777A22E47254}" destId="{FC1EAA57-F401-4A75-B255-9D16F4E25F22}" srcOrd="7" destOrd="0" presId="urn:microsoft.com/office/officeart/2005/8/layout/radial4"/>
    <dgm:cxn modelId="{7086AFEF-F5B7-406A-83C4-C3EDBD7630AC}" type="presParOf" srcId="{EC99B2FA-2371-4B09-B70A-777A22E47254}" destId="{6855D008-E53A-40C6-8D3E-73774855977B}" srcOrd="8" destOrd="0" presId="urn:microsoft.com/office/officeart/2005/8/layout/radial4"/>
    <dgm:cxn modelId="{1F0A0389-A9C5-4A53-920A-FBA10164887F}" type="presParOf" srcId="{EC99B2FA-2371-4B09-B70A-777A22E47254}" destId="{89A55C3D-6324-40DA-A93E-FAEC1DDD3AF9}" srcOrd="9" destOrd="0" presId="urn:microsoft.com/office/officeart/2005/8/layout/radial4"/>
    <dgm:cxn modelId="{F05F5CEB-5B6E-431F-8B65-BC8FDE699D53}" type="presParOf" srcId="{EC99B2FA-2371-4B09-B70A-777A22E47254}" destId="{9042BF7D-C64F-4ADB-876E-D8C45F7B7172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AAA6DDA-86C9-41A2-8943-AA53DB19DB5A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1BA85F-930E-4BDE-82D0-3C13FC6134B2}">
      <dgm:prSet phldrT="[Text]" custT="1"/>
      <dgm:spPr/>
      <dgm:t>
        <a:bodyPr/>
        <a:lstStyle/>
        <a:p>
          <a:r>
            <a:rPr lang="en-US" sz="3300" b="1" dirty="0" smtClean="0">
              <a:latin typeface="+mj-lt"/>
            </a:rPr>
            <a:t>Communicative Knowledge / </a:t>
          </a:r>
          <a:r>
            <a:rPr lang="uk-UA" sz="3000" b="1" i="1" dirty="0" smtClean="0">
              <a:latin typeface="+mj-lt"/>
            </a:rPr>
            <a:t>Комунікативні знання</a:t>
          </a:r>
          <a:endParaRPr lang="en-US" sz="3000" b="1" i="1" dirty="0">
            <a:latin typeface="+mj-lt"/>
          </a:endParaRPr>
        </a:p>
      </dgm:t>
    </dgm:pt>
    <dgm:pt modelId="{60EA12AD-9EB3-4ECE-BCD8-24E98630C3DA}" type="parTrans" cxnId="{3736DD01-5FD1-4B72-A2C7-0DC4B6025A77}">
      <dgm:prSet/>
      <dgm:spPr/>
      <dgm:t>
        <a:bodyPr/>
        <a:lstStyle/>
        <a:p>
          <a:endParaRPr lang="en-US"/>
        </a:p>
      </dgm:t>
    </dgm:pt>
    <dgm:pt modelId="{13C87C15-8266-47AB-8D60-92CC2C30D3FC}" type="sibTrans" cxnId="{3736DD01-5FD1-4B72-A2C7-0DC4B6025A77}">
      <dgm:prSet/>
      <dgm:spPr/>
      <dgm:t>
        <a:bodyPr/>
        <a:lstStyle/>
        <a:p>
          <a:endParaRPr lang="en-US"/>
        </a:p>
      </dgm:t>
    </dgm:pt>
    <dgm:pt modelId="{88CFDB7A-5516-453D-96AC-F679209C40E6}">
      <dgm:prSet phldrT="[Text]" custT="1"/>
      <dgm:spPr/>
      <dgm:t>
        <a:bodyPr/>
        <a:lstStyle/>
        <a:p>
          <a:r>
            <a:rPr lang="en-US" sz="3300" b="1" dirty="0" smtClean="0">
              <a:latin typeface="+mj-lt"/>
            </a:rPr>
            <a:t>Communicative Skills / </a:t>
          </a:r>
          <a:r>
            <a:rPr lang="uk-UA" sz="3000" b="1" i="1" dirty="0" smtClean="0">
              <a:latin typeface="+mj-lt"/>
            </a:rPr>
            <a:t>Комунікативні уміння</a:t>
          </a:r>
          <a:endParaRPr lang="en-US" sz="3000" b="1" i="1" dirty="0">
            <a:latin typeface="+mj-lt"/>
          </a:endParaRPr>
        </a:p>
      </dgm:t>
    </dgm:pt>
    <dgm:pt modelId="{F0714134-311A-4A13-8CE2-930CE06DA69D}" type="parTrans" cxnId="{4A544AA5-2D64-46F8-A5A2-1D3EBF96DD03}">
      <dgm:prSet/>
      <dgm:spPr/>
      <dgm:t>
        <a:bodyPr/>
        <a:lstStyle/>
        <a:p>
          <a:endParaRPr lang="en-US"/>
        </a:p>
      </dgm:t>
    </dgm:pt>
    <dgm:pt modelId="{F5F7F350-72B7-43F9-ACDE-497A5DFC5615}" type="sibTrans" cxnId="{4A544AA5-2D64-46F8-A5A2-1D3EBF96DD03}">
      <dgm:prSet/>
      <dgm:spPr/>
      <dgm:t>
        <a:bodyPr/>
        <a:lstStyle/>
        <a:p>
          <a:endParaRPr lang="en-US"/>
        </a:p>
      </dgm:t>
    </dgm:pt>
    <dgm:pt modelId="{D7702BC8-5BA5-4FFC-9AED-3DF45BFB9653}">
      <dgm:prSet phldrT="[Text]" custT="1"/>
      <dgm:spPr/>
      <dgm:t>
        <a:bodyPr/>
        <a:lstStyle/>
        <a:p>
          <a:r>
            <a:rPr lang="en-US" sz="3300" b="1" dirty="0" smtClean="0">
              <a:latin typeface="+mj-lt"/>
            </a:rPr>
            <a:t>Communicative Capacities </a:t>
          </a:r>
          <a:r>
            <a:rPr lang="en-US" sz="3300" b="1" dirty="0" smtClean="0"/>
            <a:t>/</a:t>
          </a:r>
          <a:r>
            <a:rPr lang="en-US" sz="3300" dirty="0" smtClean="0"/>
            <a:t> </a:t>
          </a:r>
          <a:r>
            <a:rPr lang="uk-UA" sz="3000" b="1" i="1" dirty="0" smtClean="0">
              <a:latin typeface="+mj-lt"/>
            </a:rPr>
            <a:t>Комунікативні здібності</a:t>
          </a:r>
          <a:endParaRPr lang="en-US" sz="3000" b="1" i="1" dirty="0">
            <a:latin typeface="+mj-lt"/>
          </a:endParaRPr>
        </a:p>
      </dgm:t>
    </dgm:pt>
    <dgm:pt modelId="{D3643AA2-54B6-4E04-95B6-ED9F3D605E80}" type="parTrans" cxnId="{AC9796D6-855C-4FFE-BA58-77F24E491B64}">
      <dgm:prSet/>
      <dgm:spPr/>
      <dgm:t>
        <a:bodyPr/>
        <a:lstStyle/>
        <a:p>
          <a:endParaRPr lang="en-US"/>
        </a:p>
      </dgm:t>
    </dgm:pt>
    <dgm:pt modelId="{E8DB9431-12A8-45D8-BD52-4BD8D5FFD36E}" type="sibTrans" cxnId="{AC9796D6-855C-4FFE-BA58-77F24E491B64}">
      <dgm:prSet/>
      <dgm:spPr/>
      <dgm:t>
        <a:bodyPr/>
        <a:lstStyle/>
        <a:p>
          <a:endParaRPr lang="en-US"/>
        </a:p>
      </dgm:t>
    </dgm:pt>
    <dgm:pt modelId="{7BBAD866-58E2-4D5E-B3FF-6711D81C54DD}" type="pres">
      <dgm:prSet presAssocID="{6AAA6DDA-86C9-41A2-8943-AA53DB19DB5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1784E92-3432-4752-B31A-568AFA264CA8}" type="pres">
      <dgm:prSet presAssocID="{7C1BA85F-930E-4BDE-82D0-3C13FC6134B2}" presName="composite" presStyleCnt="0"/>
      <dgm:spPr/>
    </dgm:pt>
    <dgm:pt modelId="{0499807B-E7A5-4B17-98B2-0F7DEF11E6FB}" type="pres">
      <dgm:prSet presAssocID="{7C1BA85F-930E-4BDE-82D0-3C13FC6134B2}" presName="LShape" presStyleLbl="alignNode1" presStyleIdx="0" presStyleCnt="5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</dgm:pt>
    <dgm:pt modelId="{CA1404C6-CACE-4857-8564-D3587F189DF9}" type="pres">
      <dgm:prSet presAssocID="{7C1BA85F-930E-4BDE-82D0-3C13FC6134B2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100825-62E8-4B9D-8F5B-6BC8C86F0E91}" type="pres">
      <dgm:prSet presAssocID="{7C1BA85F-930E-4BDE-82D0-3C13FC6134B2}" presName="Triangle" presStyleLbl="alignNode1" presStyleIdx="1" presStyleCnt="5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rgbClr val="92D050"/>
        </a:solidFill>
        <a:ln w="57150"/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BD6051C4-1541-4ECB-B9C7-C6C3696DE72B}" type="pres">
      <dgm:prSet presAssocID="{13C87C15-8266-47AB-8D60-92CC2C30D3FC}" presName="sibTrans" presStyleCnt="0"/>
      <dgm:spPr/>
    </dgm:pt>
    <dgm:pt modelId="{EA580641-39A8-4C38-8895-1A5EAAA1C58C}" type="pres">
      <dgm:prSet presAssocID="{13C87C15-8266-47AB-8D60-92CC2C30D3FC}" presName="space" presStyleCnt="0"/>
      <dgm:spPr/>
    </dgm:pt>
    <dgm:pt modelId="{5759E28B-5867-4F82-B0A0-0D2540F56FAA}" type="pres">
      <dgm:prSet presAssocID="{88CFDB7A-5516-453D-96AC-F679209C40E6}" presName="composite" presStyleCnt="0"/>
      <dgm:spPr/>
    </dgm:pt>
    <dgm:pt modelId="{6C2BA44E-F06D-4648-985E-41D442C25BF4}" type="pres">
      <dgm:prSet presAssocID="{88CFDB7A-5516-453D-96AC-F679209C40E6}" presName="LShape" presStyleLbl="alignNode1" presStyleIdx="2" presStyleCnt="5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</dgm:pt>
    <dgm:pt modelId="{520300DA-238B-4C84-8347-1CF13D893BBE}" type="pres">
      <dgm:prSet presAssocID="{88CFDB7A-5516-453D-96AC-F679209C40E6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9A9DBD-C063-4010-9B58-91F2699A0333}" type="pres">
      <dgm:prSet presAssocID="{88CFDB7A-5516-453D-96AC-F679209C40E6}" presName="Triangle" presStyleLbl="alignNode1" presStyleIdx="3" presStyleCnt="5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rgbClr val="FFC000"/>
        </a:solidFill>
        <a:ln w="57150"/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0A2C081C-F285-4F06-B6A8-8C7FDF11D3AC}" type="pres">
      <dgm:prSet presAssocID="{F5F7F350-72B7-43F9-ACDE-497A5DFC5615}" presName="sibTrans" presStyleCnt="0"/>
      <dgm:spPr/>
    </dgm:pt>
    <dgm:pt modelId="{0749FE5C-948B-4A49-A043-F6C1D1951988}" type="pres">
      <dgm:prSet presAssocID="{F5F7F350-72B7-43F9-ACDE-497A5DFC5615}" presName="space" presStyleCnt="0"/>
      <dgm:spPr/>
    </dgm:pt>
    <dgm:pt modelId="{581B4709-733B-4DCB-8197-4E9B5D38B26C}" type="pres">
      <dgm:prSet presAssocID="{D7702BC8-5BA5-4FFC-9AED-3DF45BFB9653}" presName="composite" presStyleCnt="0"/>
      <dgm:spPr/>
    </dgm:pt>
    <dgm:pt modelId="{6698E23E-26F2-445B-B7BC-D22361FD0C23}" type="pres">
      <dgm:prSet presAssocID="{D7702BC8-5BA5-4FFC-9AED-3DF45BFB9653}" presName="LShape" presStyleLbl="alignNode1" presStyleIdx="4" presStyleCnt="5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</dgm:pt>
    <dgm:pt modelId="{8650FFB7-91B7-4768-A837-E67BF98D3A8D}" type="pres">
      <dgm:prSet presAssocID="{D7702BC8-5BA5-4FFC-9AED-3DF45BFB9653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9796D6-855C-4FFE-BA58-77F24E491B64}" srcId="{6AAA6DDA-86C9-41A2-8943-AA53DB19DB5A}" destId="{D7702BC8-5BA5-4FFC-9AED-3DF45BFB9653}" srcOrd="2" destOrd="0" parTransId="{D3643AA2-54B6-4E04-95B6-ED9F3D605E80}" sibTransId="{E8DB9431-12A8-45D8-BD52-4BD8D5FFD36E}"/>
    <dgm:cxn modelId="{84B1604A-05DC-4C23-A6CA-EB04B0F22BCA}" type="presOf" srcId="{88CFDB7A-5516-453D-96AC-F679209C40E6}" destId="{520300DA-238B-4C84-8347-1CF13D893BBE}" srcOrd="0" destOrd="0" presId="urn:microsoft.com/office/officeart/2009/3/layout/StepUpProcess"/>
    <dgm:cxn modelId="{908E03D9-7EAB-4855-B94C-D1CC4DDFA8CD}" type="presOf" srcId="{6AAA6DDA-86C9-41A2-8943-AA53DB19DB5A}" destId="{7BBAD866-58E2-4D5E-B3FF-6711D81C54DD}" srcOrd="0" destOrd="0" presId="urn:microsoft.com/office/officeart/2009/3/layout/StepUpProcess"/>
    <dgm:cxn modelId="{4A544AA5-2D64-46F8-A5A2-1D3EBF96DD03}" srcId="{6AAA6DDA-86C9-41A2-8943-AA53DB19DB5A}" destId="{88CFDB7A-5516-453D-96AC-F679209C40E6}" srcOrd="1" destOrd="0" parTransId="{F0714134-311A-4A13-8CE2-930CE06DA69D}" sibTransId="{F5F7F350-72B7-43F9-ACDE-497A5DFC5615}"/>
    <dgm:cxn modelId="{3736DD01-5FD1-4B72-A2C7-0DC4B6025A77}" srcId="{6AAA6DDA-86C9-41A2-8943-AA53DB19DB5A}" destId="{7C1BA85F-930E-4BDE-82D0-3C13FC6134B2}" srcOrd="0" destOrd="0" parTransId="{60EA12AD-9EB3-4ECE-BCD8-24E98630C3DA}" sibTransId="{13C87C15-8266-47AB-8D60-92CC2C30D3FC}"/>
    <dgm:cxn modelId="{53F3BF95-7CFA-46CE-9349-463345C3501D}" type="presOf" srcId="{7C1BA85F-930E-4BDE-82D0-3C13FC6134B2}" destId="{CA1404C6-CACE-4857-8564-D3587F189DF9}" srcOrd="0" destOrd="0" presId="urn:microsoft.com/office/officeart/2009/3/layout/StepUpProcess"/>
    <dgm:cxn modelId="{EADDA798-15EC-4CB5-93EB-DE8BE497C3E9}" type="presOf" srcId="{D7702BC8-5BA5-4FFC-9AED-3DF45BFB9653}" destId="{8650FFB7-91B7-4768-A837-E67BF98D3A8D}" srcOrd="0" destOrd="0" presId="urn:microsoft.com/office/officeart/2009/3/layout/StepUpProcess"/>
    <dgm:cxn modelId="{DEAFE52F-FF2E-4B6F-B3A9-E68C5FBBFED1}" type="presParOf" srcId="{7BBAD866-58E2-4D5E-B3FF-6711D81C54DD}" destId="{F1784E92-3432-4752-B31A-568AFA264CA8}" srcOrd="0" destOrd="0" presId="urn:microsoft.com/office/officeart/2009/3/layout/StepUpProcess"/>
    <dgm:cxn modelId="{E8F31684-712D-4A8D-BA5D-00705D63A26E}" type="presParOf" srcId="{F1784E92-3432-4752-B31A-568AFA264CA8}" destId="{0499807B-E7A5-4B17-98B2-0F7DEF11E6FB}" srcOrd="0" destOrd="0" presId="urn:microsoft.com/office/officeart/2009/3/layout/StepUpProcess"/>
    <dgm:cxn modelId="{9C539E45-C1AF-485A-AF53-4855AE4F380B}" type="presParOf" srcId="{F1784E92-3432-4752-B31A-568AFA264CA8}" destId="{CA1404C6-CACE-4857-8564-D3587F189DF9}" srcOrd="1" destOrd="0" presId="urn:microsoft.com/office/officeart/2009/3/layout/StepUpProcess"/>
    <dgm:cxn modelId="{8AAB8CCD-480A-4458-BDDC-809009414958}" type="presParOf" srcId="{F1784E92-3432-4752-B31A-568AFA264CA8}" destId="{6A100825-62E8-4B9D-8F5B-6BC8C86F0E91}" srcOrd="2" destOrd="0" presId="urn:microsoft.com/office/officeart/2009/3/layout/StepUpProcess"/>
    <dgm:cxn modelId="{595908EC-A0B2-42C9-89B2-04BF5BC389F2}" type="presParOf" srcId="{7BBAD866-58E2-4D5E-B3FF-6711D81C54DD}" destId="{BD6051C4-1541-4ECB-B9C7-C6C3696DE72B}" srcOrd="1" destOrd="0" presId="urn:microsoft.com/office/officeart/2009/3/layout/StepUpProcess"/>
    <dgm:cxn modelId="{A0C11938-F6C5-47D5-9259-B756C6DEBEB2}" type="presParOf" srcId="{BD6051C4-1541-4ECB-B9C7-C6C3696DE72B}" destId="{EA580641-39A8-4C38-8895-1A5EAAA1C58C}" srcOrd="0" destOrd="0" presId="urn:microsoft.com/office/officeart/2009/3/layout/StepUpProcess"/>
    <dgm:cxn modelId="{845EA31A-1796-40B6-AA82-B58D28E4C52F}" type="presParOf" srcId="{7BBAD866-58E2-4D5E-B3FF-6711D81C54DD}" destId="{5759E28B-5867-4F82-B0A0-0D2540F56FAA}" srcOrd="2" destOrd="0" presId="urn:microsoft.com/office/officeart/2009/3/layout/StepUpProcess"/>
    <dgm:cxn modelId="{5B12F62F-30A5-428A-BCF7-EA1272E90DC2}" type="presParOf" srcId="{5759E28B-5867-4F82-B0A0-0D2540F56FAA}" destId="{6C2BA44E-F06D-4648-985E-41D442C25BF4}" srcOrd="0" destOrd="0" presId="urn:microsoft.com/office/officeart/2009/3/layout/StepUpProcess"/>
    <dgm:cxn modelId="{98626D30-DC72-4B2A-A32A-AEE4FD5BAD9C}" type="presParOf" srcId="{5759E28B-5867-4F82-B0A0-0D2540F56FAA}" destId="{520300DA-238B-4C84-8347-1CF13D893BBE}" srcOrd="1" destOrd="0" presId="urn:microsoft.com/office/officeart/2009/3/layout/StepUpProcess"/>
    <dgm:cxn modelId="{52D6F3AE-1185-47DC-8D52-6757AB6FBBE2}" type="presParOf" srcId="{5759E28B-5867-4F82-B0A0-0D2540F56FAA}" destId="{AE9A9DBD-C063-4010-9B58-91F2699A0333}" srcOrd="2" destOrd="0" presId="urn:microsoft.com/office/officeart/2009/3/layout/StepUpProcess"/>
    <dgm:cxn modelId="{4E89D14C-CE1C-45E3-935C-8F5AA9CBE425}" type="presParOf" srcId="{7BBAD866-58E2-4D5E-B3FF-6711D81C54DD}" destId="{0A2C081C-F285-4F06-B6A8-8C7FDF11D3AC}" srcOrd="3" destOrd="0" presId="urn:microsoft.com/office/officeart/2009/3/layout/StepUpProcess"/>
    <dgm:cxn modelId="{0154E42F-EA30-46EA-8AC1-7378E7D22BAD}" type="presParOf" srcId="{0A2C081C-F285-4F06-B6A8-8C7FDF11D3AC}" destId="{0749FE5C-948B-4A49-A043-F6C1D1951988}" srcOrd="0" destOrd="0" presId="urn:microsoft.com/office/officeart/2009/3/layout/StepUpProcess"/>
    <dgm:cxn modelId="{307A7E9F-70FD-43A9-9BD2-8E02EE3A7B41}" type="presParOf" srcId="{7BBAD866-58E2-4D5E-B3FF-6711D81C54DD}" destId="{581B4709-733B-4DCB-8197-4E9B5D38B26C}" srcOrd="4" destOrd="0" presId="urn:microsoft.com/office/officeart/2009/3/layout/StepUpProcess"/>
    <dgm:cxn modelId="{D970C889-1670-4355-9D15-DAB4ACDFA118}" type="presParOf" srcId="{581B4709-733B-4DCB-8197-4E9B5D38B26C}" destId="{6698E23E-26F2-445B-B7BC-D22361FD0C23}" srcOrd="0" destOrd="0" presId="urn:microsoft.com/office/officeart/2009/3/layout/StepUpProcess"/>
    <dgm:cxn modelId="{81D3B30E-F0CA-4B9C-81CC-C033C1F37616}" type="presParOf" srcId="{581B4709-733B-4DCB-8197-4E9B5D38B26C}" destId="{8650FFB7-91B7-4768-A837-E67BF98D3A8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6323735-4B02-46CC-BD3A-C0DD039B3C5A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E0CE7E-F3CD-4E26-A4A1-A433F4D85F9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3200" b="1" dirty="0" smtClean="0">
              <a:latin typeface="+mj-lt"/>
            </a:rPr>
            <a:t>Improving of educational and cultural </a:t>
          </a:r>
        </a:p>
        <a:p>
          <a:r>
            <a:rPr lang="en-US" sz="3200" b="1" dirty="0" smtClean="0">
              <a:latin typeface="+mj-lt"/>
            </a:rPr>
            <a:t>attainment</a:t>
          </a:r>
          <a:endParaRPr lang="en-US" sz="3200" b="1" dirty="0">
            <a:latin typeface="+mj-lt"/>
          </a:endParaRPr>
        </a:p>
      </dgm:t>
    </dgm:pt>
    <dgm:pt modelId="{0F1EECE4-40E5-40CA-8667-AC86CD58C1A2}" type="parTrans" cxnId="{D1D7ACB9-5226-4DC5-8BF7-E9BE81BC1AFE}">
      <dgm:prSet/>
      <dgm:spPr/>
      <dgm:t>
        <a:bodyPr/>
        <a:lstStyle/>
        <a:p>
          <a:endParaRPr lang="en-US"/>
        </a:p>
      </dgm:t>
    </dgm:pt>
    <dgm:pt modelId="{07C3B24F-BEDD-4DC4-AAD9-C4003CF55082}" type="sibTrans" cxnId="{D1D7ACB9-5226-4DC5-8BF7-E9BE81BC1AFE}">
      <dgm:prSet/>
      <dgm:spPr/>
      <dgm:t>
        <a:bodyPr/>
        <a:lstStyle/>
        <a:p>
          <a:endParaRPr lang="en-US"/>
        </a:p>
      </dgm:t>
    </dgm:pt>
    <dgm:pt modelId="{D84DAB56-CDB9-491C-B1D7-578FF8CB42D8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38100">
          <a:solidFill>
            <a:schemeClr val="tx1"/>
          </a:solidFill>
        </a:ln>
      </dgm:spPr>
      <dgm:t>
        <a:bodyPr/>
        <a:lstStyle/>
        <a:p>
          <a:endParaRPr lang="en-US" sz="2800" dirty="0" smtClean="0"/>
        </a:p>
        <a:p>
          <a:r>
            <a:rPr lang="uk-UA" sz="2800" dirty="0" smtClean="0"/>
            <a:t>Підвищення рівня освіти та культури</a:t>
          </a:r>
          <a:endParaRPr lang="en-US" sz="2800" dirty="0"/>
        </a:p>
      </dgm:t>
    </dgm:pt>
    <dgm:pt modelId="{06FC73A7-8A58-4E48-8E94-4B395767926C}" type="parTrans" cxnId="{B7245533-6B81-4A28-A702-F71A7D1DF5D4}">
      <dgm:prSet/>
      <dgm:spPr/>
      <dgm:t>
        <a:bodyPr/>
        <a:lstStyle/>
        <a:p>
          <a:endParaRPr lang="en-US"/>
        </a:p>
      </dgm:t>
    </dgm:pt>
    <dgm:pt modelId="{6E74DF29-E591-4204-9BEC-FC33402B316F}" type="sibTrans" cxnId="{B7245533-6B81-4A28-A702-F71A7D1DF5D4}">
      <dgm:prSet/>
      <dgm:spPr/>
      <dgm:t>
        <a:bodyPr/>
        <a:lstStyle/>
        <a:p>
          <a:endParaRPr lang="en-US"/>
        </a:p>
      </dgm:t>
    </dgm:pt>
    <dgm:pt modelId="{4F4B0BEB-2848-4354-9126-72C7E946415A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3200" b="1" dirty="0" smtClean="0">
              <a:latin typeface="+mj-lt"/>
            </a:rPr>
            <a:t>Adjusting of higher education to European requirements</a:t>
          </a:r>
          <a:endParaRPr lang="en-US" sz="3200" b="1" dirty="0">
            <a:latin typeface="+mj-lt"/>
          </a:endParaRPr>
        </a:p>
      </dgm:t>
    </dgm:pt>
    <dgm:pt modelId="{1E27A62A-70ED-4E97-8D3E-3209919AFE27}" type="parTrans" cxnId="{4CA713B2-DE0D-4DDB-93B9-274DBF32C13C}">
      <dgm:prSet/>
      <dgm:spPr/>
      <dgm:t>
        <a:bodyPr/>
        <a:lstStyle/>
        <a:p>
          <a:endParaRPr lang="en-US"/>
        </a:p>
      </dgm:t>
    </dgm:pt>
    <dgm:pt modelId="{13D58F39-45E4-4F01-AD80-E5FB2CA73351}" type="sibTrans" cxnId="{4CA713B2-DE0D-4DDB-93B9-274DBF32C13C}">
      <dgm:prSet/>
      <dgm:spPr/>
      <dgm:t>
        <a:bodyPr/>
        <a:lstStyle/>
        <a:p>
          <a:endParaRPr lang="en-US"/>
        </a:p>
      </dgm:t>
    </dgm:pt>
    <dgm:pt modelId="{693C70E4-7819-49CF-BA8E-B1464CDC150F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38100">
          <a:solidFill>
            <a:schemeClr val="tx1"/>
          </a:solidFill>
        </a:ln>
      </dgm:spPr>
      <dgm:t>
        <a:bodyPr/>
        <a:lstStyle/>
        <a:p>
          <a:endParaRPr lang="en-US" sz="2800" dirty="0" smtClean="0"/>
        </a:p>
        <a:p>
          <a:r>
            <a:rPr lang="uk-UA" sz="2800" dirty="0" smtClean="0"/>
            <a:t>Адаптація вищої освіти до європейського рівня</a:t>
          </a:r>
          <a:endParaRPr lang="en-US" sz="2800" dirty="0"/>
        </a:p>
      </dgm:t>
    </dgm:pt>
    <dgm:pt modelId="{15606B3B-EB66-4350-BA24-5AF6F13D2A8A}" type="parTrans" cxnId="{59655A3D-1137-405F-8413-735A36F790C4}">
      <dgm:prSet/>
      <dgm:spPr/>
      <dgm:t>
        <a:bodyPr/>
        <a:lstStyle/>
        <a:p>
          <a:endParaRPr lang="en-US"/>
        </a:p>
      </dgm:t>
    </dgm:pt>
    <dgm:pt modelId="{B5FCFBD3-A78A-4EC1-B7B5-DE1967C09676}" type="sibTrans" cxnId="{59655A3D-1137-405F-8413-735A36F790C4}">
      <dgm:prSet/>
      <dgm:spPr/>
      <dgm:t>
        <a:bodyPr/>
        <a:lstStyle/>
        <a:p>
          <a:endParaRPr lang="en-US"/>
        </a:p>
      </dgm:t>
    </dgm:pt>
    <dgm:pt modelId="{10070EAB-7621-4B73-AFCD-BD3897147DD7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3200" b="1" dirty="0" smtClean="0">
              <a:latin typeface="+mj-lt"/>
            </a:rPr>
            <a:t>Optimization of learning process</a:t>
          </a:r>
          <a:endParaRPr lang="en-US" sz="3200" b="1" dirty="0">
            <a:latin typeface="+mj-lt"/>
          </a:endParaRPr>
        </a:p>
      </dgm:t>
    </dgm:pt>
    <dgm:pt modelId="{36791D33-99A6-4C67-8770-8A63AB35B01C}" type="parTrans" cxnId="{5459C6C5-ABFA-42E1-884C-1FF38A0A49F6}">
      <dgm:prSet/>
      <dgm:spPr/>
      <dgm:t>
        <a:bodyPr/>
        <a:lstStyle/>
        <a:p>
          <a:endParaRPr lang="en-US"/>
        </a:p>
      </dgm:t>
    </dgm:pt>
    <dgm:pt modelId="{1F09BA9F-D871-43C6-B936-B43BF248825F}" type="sibTrans" cxnId="{5459C6C5-ABFA-42E1-884C-1FF38A0A49F6}">
      <dgm:prSet/>
      <dgm:spPr/>
      <dgm:t>
        <a:bodyPr/>
        <a:lstStyle/>
        <a:p>
          <a:endParaRPr lang="en-US"/>
        </a:p>
      </dgm:t>
    </dgm:pt>
    <dgm:pt modelId="{2752FD76-26A4-47F6-A8D9-8957359D2AB1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38100">
          <a:solidFill>
            <a:schemeClr val="tx1"/>
          </a:solidFill>
        </a:ln>
      </dgm:spPr>
      <dgm:t>
        <a:bodyPr/>
        <a:lstStyle/>
        <a:p>
          <a:r>
            <a:rPr lang="uk-UA" sz="2800" dirty="0" smtClean="0"/>
            <a:t>Оптимізація навчального процесу </a:t>
          </a:r>
          <a:endParaRPr lang="en-US" sz="2800" dirty="0"/>
        </a:p>
      </dgm:t>
    </dgm:pt>
    <dgm:pt modelId="{03521568-FC38-40FC-BD9A-C14953EFF213}" type="parTrans" cxnId="{E398ACEA-7E38-4B0F-A62B-527992E86510}">
      <dgm:prSet/>
      <dgm:spPr/>
      <dgm:t>
        <a:bodyPr/>
        <a:lstStyle/>
        <a:p>
          <a:endParaRPr lang="en-US"/>
        </a:p>
      </dgm:t>
    </dgm:pt>
    <dgm:pt modelId="{377BCB52-4573-4E43-AD2B-A22EC870CF3D}" type="sibTrans" cxnId="{E398ACEA-7E38-4B0F-A62B-527992E86510}">
      <dgm:prSet/>
      <dgm:spPr/>
      <dgm:t>
        <a:bodyPr/>
        <a:lstStyle/>
        <a:p>
          <a:endParaRPr lang="en-US"/>
        </a:p>
      </dgm:t>
    </dgm:pt>
    <dgm:pt modelId="{89D5115E-CA20-4BD5-A535-075F0CEDD615}" type="pres">
      <dgm:prSet presAssocID="{96323735-4B02-46CC-BD3A-C0DD039B3C5A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79E57F2-F65D-4322-A874-2A7FA1F185A8}" type="pres">
      <dgm:prSet presAssocID="{CDE0CE7E-F3CD-4E26-A4A1-A433F4D85F99}" presName="parentText1" presStyleLbl="node1" presStyleIdx="0" presStyleCnt="3" custScaleX="100580" custScaleY="198852" custLinFactNeighborX="2946" custLinFactNeighborY="-1350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878B32-6F7B-470C-B293-F3CBCE44318E}" type="pres">
      <dgm:prSet presAssocID="{CDE0CE7E-F3CD-4E26-A4A1-A433F4D85F99}" presName="childText1" presStyleLbl="solidAlignAcc1" presStyleIdx="0" presStyleCnt="3" custScaleX="86020" custScaleY="88282" custLinFactNeighborX="1964" custLinFactNeighborY="-5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FBFA9A-25F4-4E72-805E-F90C9107AC63}" type="pres">
      <dgm:prSet presAssocID="{4F4B0BEB-2848-4354-9126-72C7E946415A}" presName="parentText2" presStyleLbl="node1" presStyleIdx="1" presStyleCnt="3" custScaleX="117582" custScaleY="175617" custLinFactNeighborX="-6685" custLinFactNeighborY="-652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36D536-095E-4E9A-BF53-C6AABC95A6B6}" type="pres">
      <dgm:prSet presAssocID="{4F4B0BEB-2848-4354-9126-72C7E946415A}" presName="childText2" presStyleLbl="solidAlignAcc1" presStyleIdx="1" presStyleCnt="3" custScaleX="97375" custScaleY="73534" custLinFactNeighborX="-6075" custLinFactNeighborY="-109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2FA8C2-A5AE-4CBA-9A12-4645E9F7080C}" type="pres">
      <dgm:prSet presAssocID="{10070EAB-7621-4B73-AFCD-BD3897147DD7}" presName="parentText3" presStyleLbl="node1" presStyleIdx="2" presStyleCnt="3" custScaleX="110077" custScaleY="180251" custLinFactNeighborX="-1243" custLinFactNeighborY="1087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258A4A-8F88-4E0D-81DF-445496A58AFB}" type="pres">
      <dgm:prSet presAssocID="{10070EAB-7621-4B73-AFCD-BD3897147DD7}" presName="childText3" presStyleLbl="solidAlignAcc1" presStyleIdx="2" presStyleCnt="3" custScaleX="94215" custScaleY="46643" custLinFactNeighborX="-8737" custLinFactNeighborY="-127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5FC73E-9A44-4EAE-AC3C-B9021E91DB8B}" type="presOf" srcId="{CDE0CE7E-F3CD-4E26-A4A1-A433F4D85F99}" destId="{579E57F2-F65D-4322-A874-2A7FA1F185A8}" srcOrd="0" destOrd="0" presId="urn:microsoft.com/office/officeart/2009/3/layout/IncreasingArrowsProcess"/>
    <dgm:cxn modelId="{5459C6C5-ABFA-42E1-884C-1FF38A0A49F6}" srcId="{96323735-4B02-46CC-BD3A-C0DD039B3C5A}" destId="{10070EAB-7621-4B73-AFCD-BD3897147DD7}" srcOrd="2" destOrd="0" parTransId="{36791D33-99A6-4C67-8770-8A63AB35B01C}" sibTransId="{1F09BA9F-D871-43C6-B936-B43BF248825F}"/>
    <dgm:cxn modelId="{59655A3D-1137-405F-8413-735A36F790C4}" srcId="{4F4B0BEB-2848-4354-9126-72C7E946415A}" destId="{693C70E4-7819-49CF-BA8E-B1464CDC150F}" srcOrd="0" destOrd="0" parTransId="{15606B3B-EB66-4350-BA24-5AF6F13D2A8A}" sibTransId="{B5FCFBD3-A78A-4EC1-B7B5-DE1967C09676}"/>
    <dgm:cxn modelId="{1A23F4B5-58FD-4E3B-8CD1-F9D00EF1767C}" type="presOf" srcId="{2752FD76-26A4-47F6-A8D9-8957359D2AB1}" destId="{CA258A4A-8F88-4E0D-81DF-445496A58AFB}" srcOrd="0" destOrd="0" presId="urn:microsoft.com/office/officeart/2009/3/layout/IncreasingArrowsProcess"/>
    <dgm:cxn modelId="{E398ACEA-7E38-4B0F-A62B-527992E86510}" srcId="{10070EAB-7621-4B73-AFCD-BD3897147DD7}" destId="{2752FD76-26A4-47F6-A8D9-8957359D2AB1}" srcOrd="0" destOrd="0" parTransId="{03521568-FC38-40FC-BD9A-C14953EFF213}" sibTransId="{377BCB52-4573-4E43-AD2B-A22EC870CF3D}"/>
    <dgm:cxn modelId="{D1D7ACB9-5226-4DC5-8BF7-E9BE81BC1AFE}" srcId="{96323735-4B02-46CC-BD3A-C0DD039B3C5A}" destId="{CDE0CE7E-F3CD-4E26-A4A1-A433F4D85F99}" srcOrd="0" destOrd="0" parTransId="{0F1EECE4-40E5-40CA-8667-AC86CD58C1A2}" sibTransId="{07C3B24F-BEDD-4DC4-AAD9-C4003CF55082}"/>
    <dgm:cxn modelId="{B6FE05D4-3FBB-417F-BCE2-D5F8811537ED}" type="presOf" srcId="{D84DAB56-CDB9-491C-B1D7-578FF8CB42D8}" destId="{02878B32-6F7B-470C-B293-F3CBCE44318E}" srcOrd="0" destOrd="0" presId="urn:microsoft.com/office/officeart/2009/3/layout/IncreasingArrowsProcess"/>
    <dgm:cxn modelId="{B7245533-6B81-4A28-A702-F71A7D1DF5D4}" srcId="{CDE0CE7E-F3CD-4E26-A4A1-A433F4D85F99}" destId="{D84DAB56-CDB9-491C-B1D7-578FF8CB42D8}" srcOrd="0" destOrd="0" parTransId="{06FC73A7-8A58-4E48-8E94-4B395767926C}" sibTransId="{6E74DF29-E591-4204-9BEC-FC33402B316F}"/>
    <dgm:cxn modelId="{31CD92E8-9571-451C-8F49-31DB8D410E04}" type="presOf" srcId="{693C70E4-7819-49CF-BA8E-B1464CDC150F}" destId="{7C36D536-095E-4E9A-BF53-C6AABC95A6B6}" srcOrd="0" destOrd="0" presId="urn:microsoft.com/office/officeart/2009/3/layout/IncreasingArrowsProcess"/>
    <dgm:cxn modelId="{DE94F541-817D-4D32-93EB-DC4B5B770B10}" type="presOf" srcId="{96323735-4B02-46CC-BD3A-C0DD039B3C5A}" destId="{89D5115E-CA20-4BD5-A535-075F0CEDD615}" srcOrd="0" destOrd="0" presId="urn:microsoft.com/office/officeart/2009/3/layout/IncreasingArrowsProcess"/>
    <dgm:cxn modelId="{4CA713B2-DE0D-4DDB-93B9-274DBF32C13C}" srcId="{96323735-4B02-46CC-BD3A-C0DD039B3C5A}" destId="{4F4B0BEB-2848-4354-9126-72C7E946415A}" srcOrd="1" destOrd="0" parTransId="{1E27A62A-70ED-4E97-8D3E-3209919AFE27}" sibTransId="{13D58F39-45E4-4F01-AD80-E5FB2CA73351}"/>
    <dgm:cxn modelId="{91B5C3D7-C5A7-47AE-8466-2366ECEE2DF6}" type="presOf" srcId="{4F4B0BEB-2848-4354-9126-72C7E946415A}" destId="{69FBFA9A-25F4-4E72-805E-F90C9107AC63}" srcOrd="0" destOrd="0" presId="urn:microsoft.com/office/officeart/2009/3/layout/IncreasingArrowsProcess"/>
    <dgm:cxn modelId="{48852AA4-CB1C-4EBB-9437-CC194540DE4C}" type="presOf" srcId="{10070EAB-7621-4B73-AFCD-BD3897147DD7}" destId="{242FA8C2-A5AE-4CBA-9A12-4645E9F7080C}" srcOrd="0" destOrd="0" presId="urn:microsoft.com/office/officeart/2009/3/layout/IncreasingArrowsProcess"/>
    <dgm:cxn modelId="{A8A7189C-6368-46CB-8DAD-8B5FB10E0791}" type="presParOf" srcId="{89D5115E-CA20-4BD5-A535-075F0CEDD615}" destId="{579E57F2-F65D-4322-A874-2A7FA1F185A8}" srcOrd="0" destOrd="0" presId="urn:microsoft.com/office/officeart/2009/3/layout/IncreasingArrowsProcess"/>
    <dgm:cxn modelId="{97FAD800-09B7-4F5A-BE6A-DDCE07563FF4}" type="presParOf" srcId="{89D5115E-CA20-4BD5-A535-075F0CEDD615}" destId="{02878B32-6F7B-470C-B293-F3CBCE44318E}" srcOrd="1" destOrd="0" presId="urn:microsoft.com/office/officeart/2009/3/layout/IncreasingArrowsProcess"/>
    <dgm:cxn modelId="{029D1B14-12A1-4680-A67A-B74FF1D0B99F}" type="presParOf" srcId="{89D5115E-CA20-4BD5-A535-075F0CEDD615}" destId="{69FBFA9A-25F4-4E72-805E-F90C9107AC63}" srcOrd="2" destOrd="0" presId="urn:microsoft.com/office/officeart/2009/3/layout/IncreasingArrowsProcess"/>
    <dgm:cxn modelId="{21E1B35C-8C7A-49EA-83F9-E15189F57CDA}" type="presParOf" srcId="{89D5115E-CA20-4BD5-A535-075F0CEDD615}" destId="{7C36D536-095E-4E9A-BF53-C6AABC95A6B6}" srcOrd="3" destOrd="0" presId="urn:microsoft.com/office/officeart/2009/3/layout/IncreasingArrowsProcess"/>
    <dgm:cxn modelId="{8E5171E3-EFE1-4749-A963-0E1A02BAA938}" type="presParOf" srcId="{89D5115E-CA20-4BD5-A535-075F0CEDD615}" destId="{242FA8C2-A5AE-4CBA-9A12-4645E9F7080C}" srcOrd="4" destOrd="0" presId="urn:microsoft.com/office/officeart/2009/3/layout/IncreasingArrowsProcess"/>
    <dgm:cxn modelId="{E2795AA3-747B-48E4-AA6B-4BC7C2CD49E4}" type="presParOf" srcId="{89D5115E-CA20-4BD5-A535-075F0CEDD615}" destId="{CA258A4A-8F88-4E0D-81DF-445496A58AFB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6323735-4B02-46CC-BD3A-C0DD039B3C5A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E0CE7E-F3CD-4E26-A4A1-A433F4D85F99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3200" b="1" dirty="0" smtClean="0">
              <a:latin typeface="+mj-lt"/>
            </a:rPr>
            <a:t>One of the best educational system </a:t>
          </a:r>
          <a:endParaRPr lang="uk-UA" sz="3200" b="1" dirty="0" smtClean="0">
            <a:latin typeface="+mj-lt"/>
          </a:endParaRPr>
        </a:p>
        <a:p>
          <a:r>
            <a:rPr lang="en-US" sz="3200" b="1" dirty="0" smtClean="0">
              <a:latin typeface="+mj-lt"/>
            </a:rPr>
            <a:t>in the Europe</a:t>
          </a:r>
          <a:endParaRPr lang="en-US" sz="3200" b="1" dirty="0">
            <a:latin typeface="+mj-lt"/>
          </a:endParaRPr>
        </a:p>
      </dgm:t>
    </dgm:pt>
    <dgm:pt modelId="{0F1EECE4-40E5-40CA-8667-AC86CD58C1A2}" type="parTrans" cxnId="{D1D7ACB9-5226-4DC5-8BF7-E9BE81BC1AFE}">
      <dgm:prSet/>
      <dgm:spPr/>
      <dgm:t>
        <a:bodyPr/>
        <a:lstStyle/>
        <a:p>
          <a:endParaRPr lang="en-US"/>
        </a:p>
      </dgm:t>
    </dgm:pt>
    <dgm:pt modelId="{07C3B24F-BEDD-4DC4-AAD9-C4003CF55082}" type="sibTrans" cxnId="{D1D7ACB9-5226-4DC5-8BF7-E9BE81BC1AFE}">
      <dgm:prSet/>
      <dgm:spPr/>
      <dgm:t>
        <a:bodyPr/>
        <a:lstStyle/>
        <a:p>
          <a:endParaRPr lang="en-US"/>
        </a:p>
      </dgm:t>
    </dgm:pt>
    <dgm:pt modelId="{D84DAB56-CDB9-491C-B1D7-578FF8CB42D8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1"/>
        </a:solidFill>
        <a:ln w="38100">
          <a:solidFill>
            <a:schemeClr val="tx1"/>
          </a:solidFill>
        </a:ln>
      </dgm:spPr>
      <dgm:t>
        <a:bodyPr/>
        <a:lstStyle/>
        <a:p>
          <a:endParaRPr lang="en-US" sz="2800" dirty="0" smtClean="0"/>
        </a:p>
        <a:p>
          <a:r>
            <a:rPr lang="uk-UA" sz="2800" dirty="0" smtClean="0"/>
            <a:t>Одна з найкращих систем освіти у Європі</a:t>
          </a:r>
          <a:endParaRPr lang="en-US" sz="2800" dirty="0"/>
        </a:p>
      </dgm:t>
    </dgm:pt>
    <dgm:pt modelId="{06FC73A7-8A58-4E48-8E94-4B395767926C}" type="parTrans" cxnId="{B7245533-6B81-4A28-A702-F71A7D1DF5D4}">
      <dgm:prSet/>
      <dgm:spPr/>
      <dgm:t>
        <a:bodyPr/>
        <a:lstStyle/>
        <a:p>
          <a:endParaRPr lang="en-US"/>
        </a:p>
      </dgm:t>
    </dgm:pt>
    <dgm:pt modelId="{6E74DF29-E591-4204-9BEC-FC33402B316F}" type="sibTrans" cxnId="{B7245533-6B81-4A28-A702-F71A7D1DF5D4}">
      <dgm:prSet/>
      <dgm:spPr/>
      <dgm:t>
        <a:bodyPr/>
        <a:lstStyle/>
        <a:p>
          <a:endParaRPr lang="en-US"/>
        </a:p>
      </dgm:t>
    </dgm:pt>
    <dgm:pt modelId="{4F4B0BEB-2848-4354-9126-72C7E946415A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3200" b="1" dirty="0" smtClean="0">
              <a:latin typeface="+mj-lt"/>
            </a:rPr>
            <a:t>A ranking place of arts in educational </a:t>
          </a:r>
        </a:p>
        <a:p>
          <a:r>
            <a:rPr lang="en-US" sz="3200" b="1" dirty="0" smtClean="0">
              <a:latin typeface="+mj-lt"/>
            </a:rPr>
            <a:t>process </a:t>
          </a:r>
          <a:endParaRPr lang="en-US" sz="3200" b="1" dirty="0">
            <a:latin typeface="+mj-lt"/>
          </a:endParaRPr>
        </a:p>
      </dgm:t>
    </dgm:pt>
    <dgm:pt modelId="{1E27A62A-70ED-4E97-8D3E-3209919AFE27}" type="parTrans" cxnId="{4CA713B2-DE0D-4DDB-93B9-274DBF32C13C}">
      <dgm:prSet/>
      <dgm:spPr/>
      <dgm:t>
        <a:bodyPr/>
        <a:lstStyle/>
        <a:p>
          <a:endParaRPr lang="en-US"/>
        </a:p>
      </dgm:t>
    </dgm:pt>
    <dgm:pt modelId="{13D58F39-45E4-4F01-AD80-E5FB2CA73351}" type="sibTrans" cxnId="{4CA713B2-DE0D-4DDB-93B9-274DBF32C13C}">
      <dgm:prSet/>
      <dgm:spPr/>
      <dgm:t>
        <a:bodyPr/>
        <a:lstStyle/>
        <a:p>
          <a:endParaRPr lang="en-US"/>
        </a:p>
      </dgm:t>
    </dgm:pt>
    <dgm:pt modelId="{693C70E4-7819-49CF-BA8E-B1464CDC150F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1"/>
        </a:solidFill>
        <a:ln w="38100">
          <a:solidFill>
            <a:schemeClr val="tx1"/>
          </a:solidFill>
        </a:ln>
      </dgm:spPr>
      <dgm:t>
        <a:bodyPr/>
        <a:lstStyle/>
        <a:p>
          <a:pPr>
            <a:lnSpc>
              <a:spcPct val="90000"/>
            </a:lnSpc>
          </a:pPr>
          <a:endParaRPr lang="en-US" sz="2800" dirty="0" smtClean="0"/>
        </a:p>
        <a:p>
          <a:pPr>
            <a:lnSpc>
              <a:spcPct val="100000"/>
            </a:lnSpc>
          </a:pPr>
          <a:r>
            <a:rPr lang="uk-UA" sz="2800" dirty="0" smtClean="0"/>
            <a:t>Важлива роль мистецтва в освітньому просторі</a:t>
          </a:r>
          <a:endParaRPr lang="en-US" sz="2800" dirty="0"/>
        </a:p>
      </dgm:t>
    </dgm:pt>
    <dgm:pt modelId="{15606B3B-EB66-4350-BA24-5AF6F13D2A8A}" type="parTrans" cxnId="{59655A3D-1137-405F-8413-735A36F790C4}">
      <dgm:prSet/>
      <dgm:spPr/>
      <dgm:t>
        <a:bodyPr/>
        <a:lstStyle/>
        <a:p>
          <a:endParaRPr lang="en-US"/>
        </a:p>
      </dgm:t>
    </dgm:pt>
    <dgm:pt modelId="{B5FCFBD3-A78A-4EC1-B7B5-DE1967C09676}" type="sibTrans" cxnId="{59655A3D-1137-405F-8413-735A36F790C4}">
      <dgm:prSet/>
      <dgm:spPr/>
      <dgm:t>
        <a:bodyPr/>
        <a:lstStyle/>
        <a:p>
          <a:endParaRPr lang="en-US"/>
        </a:p>
      </dgm:t>
    </dgm:pt>
    <dgm:pt modelId="{10070EAB-7621-4B73-AFCD-BD3897147DD7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chemeClr val="accent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3200" b="1" dirty="0" smtClean="0">
              <a:latin typeface="+mj-lt"/>
            </a:rPr>
            <a:t>Development of active and modern personality</a:t>
          </a:r>
          <a:endParaRPr lang="en-US" sz="3200" b="1" dirty="0">
            <a:latin typeface="+mj-lt"/>
          </a:endParaRPr>
        </a:p>
      </dgm:t>
    </dgm:pt>
    <dgm:pt modelId="{36791D33-99A6-4C67-8770-8A63AB35B01C}" type="parTrans" cxnId="{5459C6C5-ABFA-42E1-884C-1FF38A0A49F6}">
      <dgm:prSet/>
      <dgm:spPr/>
      <dgm:t>
        <a:bodyPr/>
        <a:lstStyle/>
        <a:p>
          <a:endParaRPr lang="en-US"/>
        </a:p>
      </dgm:t>
    </dgm:pt>
    <dgm:pt modelId="{1F09BA9F-D871-43C6-B936-B43BF248825F}" type="sibTrans" cxnId="{5459C6C5-ABFA-42E1-884C-1FF38A0A49F6}">
      <dgm:prSet/>
      <dgm:spPr/>
      <dgm:t>
        <a:bodyPr/>
        <a:lstStyle/>
        <a:p>
          <a:endParaRPr lang="en-US"/>
        </a:p>
      </dgm:t>
    </dgm:pt>
    <dgm:pt modelId="{2752FD76-26A4-47F6-A8D9-8957359D2AB1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1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uk-UA" sz="2800" dirty="0" smtClean="0"/>
            <a:t>Велика увага розвитку активної сучасної особистості</a:t>
          </a:r>
          <a:endParaRPr lang="en-US" sz="2800" dirty="0"/>
        </a:p>
      </dgm:t>
    </dgm:pt>
    <dgm:pt modelId="{03521568-FC38-40FC-BD9A-C14953EFF213}" type="parTrans" cxnId="{E398ACEA-7E38-4B0F-A62B-527992E86510}">
      <dgm:prSet/>
      <dgm:spPr/>
      <dgm:t>
        <a:bodyPr/>
        <a:lstStyle/>
        <a:p>
          <a:endParaRPr lang="en-US"/>
        </a:p>
      </dgm:t>
    </dgm:pt>
    <dgm:pt modelId="{377BCB52-4573-4E43-AD2B-A22EC870CF3D}" type="sibTrans" cxnId="{E398ACEA-7E38-4B0F-A62B-527992E86510}">
      <dgm:prSet/>
      <dgm:spPr/>
      <dgm:t>
        <a:bodyPr/>
        <a:lstStyle/>
        <a:p>
          <a:endParaRPr lang="en-US"/>
        </a:p>
      </dgm:t>
    </dgm:pt>
    <dgm:pt modelId="{89D5115E-CA20-4BD5-A535-075F0CEDD615}" type="pres">
      <dgm:prSet presAssocID="{96323735-4B02-46CC-BD3A-C0DD039B3C5A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79E57F2-F65D-4322-A874-2A7FA1F185A8}" type="pres">
      <dgm:prSet presAssocID="{CDE0CE7E-F3CD-4E26-A4A1-A433F4D85F99}" presName="parentText1" presStyleLbl="node1" presStyleIdx="0" presStyleCnt="3" custScaleX="100580" custScaleY="198852" custLinFactNeighborX="2946" custLinFactNeighborY="-1350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878B32-6F7B-470C-B293-F3CBCE44318E}" type="pres">
      <dgm:prSet presAssocID="{CDE0CE7E-F3CD-4E26-A4A1-A433F4D85F99}" presName="childText1" presStyleLbl="solidAlignAcc1" presStyleIdx="0" presStyleCnt="3" custScaleX="86020" custScaleY="88282" custLinFactNeighborX="1964" custLinFactNeighborY="-56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FBFA9A-25F4-4E72-805E-F90C9107AC63}" type="pres">
      <dgm:prSet presAssocID="{4F4B0BEB-2848-4354-9126-72C7E946415A}" presName="parentText2" presStyleLbl="node1" presStyleIdx="1" presStyleCnt="3" custScaleX="106041" custScaleY="175617" custLinFactNeighborX="-2314" custLinFactNeighborY="-652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36D536-095E-4E9A-BF53-C6AABC95A6B6}" type="pres">
      <dgm:prSet presAssocID="{4F4B0BEB-2848-4354-9126-72C7E946415A}" presName="childText2" presStyleLbl="solidAlignAcc1" presStyleIdx="1" presStyleCnt="3" custScaleX="97375" custScaleY="73534" custLinFactNeighborX="-6075" custLinFactNeighborY="-109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2FA8C2-A5AE-4CBA-9A12-4645E9F7080C}" type="pres">
      <dgm:prSet presAssocID="{10070EAB-7621-4B73-AFCD-BD3897147DD7}" presName="parentText3" presStyleLbl="node1" presStyleIdx="2" presStyleCnt="3" custScaleX="110077" custScaleY="180251" custLinFactNeighborX="-1243" custLinFactNeighborY="1087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258A4A-8F88-4E0D-81DF-445496A58AFB}" type="pres">
      <dgm:prSet presAssocID="{10070EAB-7621-4B73-AFCD-BD3897147DD7}" presName="childText3" presStyleLbl="solidAlignAcc1" presStyleIdx="2" presStyleCnt="3" custScaleX="94215" custScaleY="46643" custLinFactNeighborX="-8249" custLinFactNeighborY="-106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59C6C5-ABFA-42E1-884C-1FF38A0A49F6}" srcId="{96323735-4B02-46CC-BD3A-C0DD039B3C5A}" destId="{10070EAB-7621-4B73-AFCD-BD3897147DD7}" srcOrd="2" destOrd="0" parTransId="{36791D33-99A6-4C67-8770-8A63AB35B01C}" sibTransId="{1F09BA9F-D871-43C6-B936-B43BF248825F}"/>
    <dgm:cxn modelId="{59655A3D-1137-405F-8413-735A36F790C4}" srcId="{4F4B0BEB-2848-4354-9126-72C7E946415A}" destId="{693C70E4-7819-49CF-BA8E-B1464CDC150F}" srcOrd="0" destOrd="0" parTransId="{15606B3B-EB66-4350-BA24-5AF6F13D2A8A}" sibTransId="{B5FCFBD3-A78A-4EC1-B7B5-DE1967C09676}"/>
    <dgm:cxn modelId="{3A996DFA-955D-41A8-A6D6-177D8B58EC8B}" type="presOf" srcId="{693C70E4-7819-49CF-BA8E-B1464CDC150F}" destId="{7C36D536-095E-4E9A-BF53-C6AABC95A6B6}" srcOrd="0" destOrd="0" presId="urn:microsoft.com/office/officeart/2009/3/layout/IncreasingArrowsProcess"/>
    <dgm:cxn modelId="{2C49752F-2536-45B7-973D-01A7020909E0}" type="presOf" srcId="{10070EAB-7621-4B73-AFCD-BD3897147DD7}" destId="{242FA8C2-A5AE-4CBA-9A12-4645E9F7080C}" srcOrd="0" destOrd="0" presId="urn:microsoft.com/office/officeart/2009/3/layout/IncreasingArrowsProcess"/>
    <dgm:cxn modelId="{E398ACEA-7E38-4B0F-A62B-527992E86510}" srcId="{10070EAB-7621-4B73-AFCD-BD3897147DD7}" destId="{2752FD76-26A4-47F6-A8D9-8957359D2AB1}" srcOrd="0" destOrd="0" parTransId="{03521568-FC38-40FC-BD9A-C14953EFF213}" sibTransId="{377BCB52-4573-4E43-AD2B-A22EC870CF3D}"/>
    <dgm:cxn modelId="{D1D7ACB9-5226-4DC5-8BF7-E9BE81BC1AFE}" srcId="{96323735-4B02-46CC-BD3A-C0DD039B3C5A}" destId="{CDE0CE7E-F3CD-4E26-A4A1-A433F4D85F99}" srcOrd="0" destOrd="0" parTransId="{0F1EECE4-40E5-40CA-8667-AC86CD58C1A2}" sibTransId="{07C3B24F-BEDD-4DC4-AAD9-C4003CF55082}"/>
    <dgm:cxn modelId="{B0A08516-2D56-405C-8355-B28DB8C7D939}" type="presOf" srcId="{4F4B0BEB-2848-4354-9126-72C7E946415A}" destId="{69FBFA9A-25F4-4E72-805E-F90C9107AC63}" srcOrd="0" destOrd="0" presId="urn:microsoft.com/office/officeart/2009/3/layout/IncreasingArrowsProcess"/>
    <dgm:cxn modelId="{56F0DFF0-0B4B-4616-A145-1752DD98EFAE}" type="presOf" srcId="{D84DAB56-CDB9-491C-B1D7-578FF8CB42D8}" destId="{02878B32-6F7B-470C-B293-F3CBCE44318E}" srcOrd="0" destOrd="0" presId="urn:microsoft.com/office/officeart/2009/3/layout/IncreasingArrowsProcess"/>
    <dgm:cxn modelId="{8455F773-A1D9-4EE0-B2E7-5FC9BBBD1858}" type="presOf" srcId="{CDE0CE7E-F3CD-4E26-A4A1-A433F4D85F99}" destId="{579E57F2-F65D-4322-A874-2A7FA1F185A8}" srcOrd="0" destOrd="0" presId="urn:microsoft.com/office/officeart/2009/3/layout/IncreasingArrowsProcess"/>
    <dgm:cxn modelId="{FC8A4F0B-C0A1-4DFA-AB30-E492154ECDC1}" type="presOf" srcId="{96323735-4B02-46CC-BD3A-C0DD039B3C5A}" destId="{89D5115E-CA20-4BD5-A535-075F0CEDD615}" srcOrd="0" destOrd="0" presId="urn:microsoft.com/office/officeart/2009/3/layout/IncreasingArrowsProcess"/>
    <dgm:cxn modelId="{B7245533-6B81-4A28-A702-F71A7D1DF5D4}" srcId="{CDE0CE7E-F3CD-4E26-A4A1-A433F4D85F99}" destId="{D84DAB56-CDB9-491C-B1D7-578FF8CB42D8}" srcOrd="0" destOrd="0" parTransId="{06FC73A7-8A58-4E48-8E94-4B395767926C}" sibTransId="{6E74DF29-E591-4204-9BEC-FC33402B316F}"/>
    <dgm:cxn modelId="{C88101FB-BB39-4640-A029-1AD40162DD47}" type="presOf" srcId="{2752FD76-26A4-47F6-A8D9-8957359D2AB1}" destId="{CA258A4A-8F88-4E0D-81DF-445496A58AFB}" srcOrd="0" destOrd="0" presId="urn:microsoft.com/office/officeart/2009/3/layout/IncreasingArrowsProcess"/>
    <dgm:cxn modelId="{4CA713B2-DE0D-4DDB-93B9-274DBF32C13C}" srcId="{96323735-4B02-46CC-BD3A-C0DD039B3C5A}" destId="{4F4B0BEB-2848-4354-9126-72C7E946415A}" srcOrd="1" destOrd="0" parTransId="{1E27A62A-70ED-4E97-8D3E-3209919AFE27}" sibTransId="{13D58F39-45E4-4F01-AD80-E5FB2CA73351}"/>
    <dgm:cxn modelId="{A1D6018F-F450-425A-ACA3-6E7A7F319A7C}" type="presParOf" srcId="{89D5115E-CA20-4BD5-A535-075F0CEDD615}" destId="{579E57F2-F65D-4322-A874-2A7FA1F185A8}" srcOrd="0" destOrd="0" presId="urn:microsoft.com/office/officeart/2009/3/layout/IncreasingArrowsProcess"/>
    <dgm:cxn modelId="{F896DEA3-DD36-4385-AA02-EA04CE6BB8D0}" type="presParOf" srcId="{89D5115E-CA20-4BD5-A535-075F0CEDD615}" destId="{02878B32-6F7B-470C-B293-F3CBCE44318E}" srcOrd="1" destOrd="0" presId="urn:microsoft.com/office/officeart/2009/3/layout/IncreasingArrowsProcess"/>
    <dgm:cxn modelId="{C2F36F00-B2A5-413A-8969-948B2E2CE314}" type="presParOf" srcId="{89D5115E-CA20-4BD5-A535-075F0CEDD615}" destId="{69FBFA9A-25F4-4E72-805E-F90C9107AC63}" srcOrd="2" destOrd="0" presId="urn:microsoft.com/office/officeart/2009/3/layout/IncreasingArrowsProcess"/>
    <dgm:cxn modelId="{204F1676-A16C-4359-8342-448BCBA6C2FB}" type="presParOf" srcId="{89D5115E-CA20-4BD5-A535-075F0CEDD615}" destId="{7C36D536-095E-4E9A-BF53-C6AABC95A6B6}" srcOrd="3" destOrd="0" presId="urn:microsoft.com/office/officeart/2009/3/layout/IncreasingArrowsProcess"/>
    <dgm:cxn modelId="{BAD147BB-82AE-4E62-84F0-7B4D524B61A3}" type="presParOf" srcId="{89D5115E-CA20-4BD5-A535-075F0CEDD615}" destId="{242FA8C2-A5AE-4CBA-9A12-4645E9F7080C}" srcOrd="4" destOrd="0" presId="urn:microsoft.com/office/officeart/2009/3/layout/IncreasingArrowsProcess"/>
    <dgm:cxn modelId="{E8B68034-DF86-44F5-8888-4AA56AAE65D5}" type="presParOf" srcId="{89D5115E-CA20-4BD5-A535-075F0CEDD615}" destId="{CA258A4A-8F88-4E0D-81DF-445496A58AFB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B84AB5-E454-4FBE-B4E1-67930FF0F7E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4E1C1F9-D55B-4F7B-BA41-8F2B8A4E6CD2}">
      <dgm:prSet phldrT="[Text]" custT="1"/>
      <dgm:spPr/>
      <dgm:t>
        <a:bodyPr/>
        <a:lstStyle/>
        <a:p>
          <a:r>
            <a:rPr lang="uk-UA" sz="3100" b="1" i="1" dirty="0" smtClean="0">
              <a:latin typeface="+mj-lt"/>
            </a:rPr>
            <a:t>ХТО</a:t>
          </a:r>
          <a:endParaRPr lang="en-US" sz="3100" dirty="0"/>
        </a:p>
      </dgm:t>
    </dgm:pt>
    <dgm:pt modelId="{6784BCEE-AC1F-4398-8771-82FB0885CE6D}" type="parTrans" cxnId="{25862F61-E2A6-4203-B14F-027D6959161C}">
      <dgm:prSet/>
      <dgm:spPr/>
      <dgm:t>
        <a:bodyPr/>
        <a:lstStyle/>
        <a:p>
          <a:endParaRPr lang="en-US"/>
        </a:p>
      </dgm:t>
    </dgm:pt>
    <dgm:pt modelId="{6C60370F-F3C1-4725-95D6-012178B767F1}" type="sibTrans" cxnId="{25862F61-E2A6-4203-B14F-027D6959161C}">
      <dgm:prSet/>
      <dgm:spPr/>
      <dgm:t>
        <a:bodyPr/>
        <a:lstStyle/>
        <a:p>
          <a:endParaRPr lang="en-US"/>
        </a:p>
      </dgm:t>
    </dgm:pt>
    <dgm:pt modelId="{5D4E4645-40E8-4725-A003-5CEF6295C75D}">
      <dgm:prSet phldrT="[Text]" custT="1"/>
      <dgm:spPr/>
      <dgm:t>
        <a:bodyPr/>
        <a:lstStyle/>
        <a:p>
          <a:r>
            <a:rPr lang="uk-UA" sz="3000" b="1" i="1" dirty="0" smtClean="0">
              <a:latin typeface="+mj-lt"/>
            </a:rPr>
            <a:t>такий лідер освітньої галузі (на прикладі мистецької освіти)?</a:t>
          </a:r>
          <a:endParaRPr lang="en-US" sz="3000" dirty="0"/>
        </a:p>
      </dgm:t>
    </dgm:pt>
    <dgm:pt modelId="{A501ECD3-A5FD-414A-A1D1-E49453FE7E46}" type="parTrans" cxnId="{A0CE581D-47EF-46E4-9701-2CE597EFBA09}">
      <dgm:prSet/>
      <dgm:spPr/>
      <dgm:t>
        <a:bodyPr/>
        <a:lstStyle/>
        <a:p>
          <a:endParaRPr lang="en-US"/>
        </a:p>
      </dgm:t>
    </dgm:pt>
    <dgm:pt modelId="{2B8244D9-51CA-419D-86D9-561F8F54D67B}" type="sibTrans" cxnId="{A0CE581D-47EF-46E4-9701-2CE597EFBA09}">
      <dgm:prSet/>
      <dgm:spPr/>
      <dgm:t>
        <a:bodyPr/>
        <a:lstStyle/>
        <a:p>
          <a:endParaRPr lang="en-US"/>
        </a:p>
      </dgm:t>
    </dgm:pt>
    <dgm:pt modelId="{7C4E1A5A-E3D8-49E3-97C4-D77E0B735826}">
      <dgm:prSet phldrT="[Text]" custT="1"/>
      <dgm:spPr/>
      <dgm:t>
        <a:bodyPr/>
        <a:lstStyle/>
        <a:p>
          <a:r>
            <a:rPr lang="uk-UA" sz="3100" b="1" i="1" dirty="0" smtClean="0">
              <a:latin typeface="+mj-lt"/>
            </a:rPr>
            <a:t>ЩО </a:t>
          </a:r>
          <a:endParaRPr lang="en-US" sz="3100" dirty="0"/>
        </a:p>
      </dgm:t>
    </dgm:pt>
    <dgm:pt modelId="{F33B01C2-87D1-4FD6-AD52-DF5A08859067}" type="parTrans" cxnId="{EB5A7071-63BE-4E5E-A489-782EE2C29F78}">
      <dgm:prSet/>
      <dgm:spPr/>
      <dgm:t>
        <a:bodyPr/>
        <a:lstStyle/>
        <a:p>
          <a:endParaRPr lang="en-US"/>
        </a:p>
      </dgm:t>
    </dgm:pt>
    <dgm:pt modelId="{90C18479-6973-4974-A8A1-B4ECE2BBDB48}" type="sibTrans" cxnId="{EB5A7071-63BE-4E5E-A489-782EE2C29F78}">
      <dgm:prSet/>
      <dgm:spPr/>
      <dgm:t>
        <a:bodyPr/>
        <a:lstStyle/>
        <a:p>
          <a:endParaRPr lang="en-US"/>
        </a:p>
      </dgm:t>
    </dgm:pt>
    <dgm:pt modelId="{28FE20E4-9ADA-4FD8-AA72-A0C94146F805}">
      <dgm:prSet phldrT="[Text]" custT="1"/>
      <dgm:spPr/>
      <dgm:t>
        <a:bodyPr/>
        <a:lstStyle/>
        <a:p>
          <a:r>
            <a:rPr lang="uk-UA" sz="3000" b="1" i="1" dirty="0" smtClean="0">
              <a:latin typeface="+mj-lt"/>
            </a:rPr>
            <a:t>таке комунікативна компетенція лідера освітньої галузі?</a:t>
          </a:r>
          <a:endParaRPr lang="en-US" sz="3000" dirty="0"/>
        </a:p>
      </dgm:t>
    </dgm:pt>
    <dgm:pt modelId="{C82F0394-3316-4FAC-8905-D36BFC0DE64D}" type="parTrans" cxnId="{0C2BE026-41B7-41C5-827C-D7BBBB29E183}">
      <dgm:prSet/>
      <dgm:spPr/>
      <dgm:t>
        <a:bodyPr/>
        <a:lstStyle/>
        <a:p>
          <a:endParaRPr lang="en-US"/>
        </a:p>
      </dgm:t>
    </dgm:pt>
    <dgm:pt modelId="{7B6E4926-2263-45B4-B64C-4E03C1E7D120}" type="sibTrans" cxnId="{0C2BE026-41B7-41C5-827C-D7BBBB29E183}">
      <dgm:prSet/>
      <dgm:spPr/>
      <dgm:t>
        <a:bodyPr/>
        <a:lstStyle/>
        <a:p>
          <a:endParaRPr lang="en-US"/>
        </a:p>
      </dgm:t>
    </dgm:pt>
    <dgm:pt modelId="{633ADD60-6B95-4E58-810A-A41225307B4B}">
      <dgm:prSet custT="1"/>
      <dgm:spPr/>
      <dgm:t>
        <a:bodyPr/>
        <a:lstStyle/>
        <a:p>
          <a:r>
            <a:rPr lang="uk-UA" sz="3100" b="1" i="1" dirty="0" smtClean="0">
              <a:latin typeface="+mj-lt"/>
            </a:rPr>
            <a:t>ЯК</a:t>
          </a:r>
          <a:endParaRPr lang="en-US" sz="3100" dirty="0"/>
        </a:p>
      </dgm:t>
    </dgm:pt>
    <dgm:pt modelId="{4F6AD6BA-D6CE-4501-9EF2-7211CD48575D}" type="parTrans" cxnId="{15BD4350-3982-478D-85CD-CCD1B287C8CF}">
      <dgm:prSet/>
      <dgm:spPr/>
      <dgm:t>
        <a:bodyPr/>
        <a:lstStyle/>
        <a:p>
          <a:endParaRPr lang="en-US"/>
        </a:p>
      </dgm:t>
    </dgm:pt>
    <dgm:pt modelId="{C2703CED-3FBF-44A3-B12F-F7E3B97B9FCC}" type="sibTrans" cxnId="{15BD4350-3982-478D-85CD-CCD1B287C8CF}">
      <dgm:prSet/>
      <dgm:spPr/>
      <dgm:t>
        <a:bodyPr/>
        <a:lstStyle/>
        <a:p>
          <a:endParaRPr lang="en-US"/>
        </a:p>
      </dgm:t>
    </dgm:pt>
    <dgm:pt modelId="{F112895C-BF84-40E9-A4D1-372AB784EF18}">
      <dgm:prSet custT="1"/>
      <dgm:spPr/>
      <dgm:t>
        <a:bodyPr/>
        <a:lstStyle/>
        <a:p>
          <a:r>
            <a:rPr lang="uk-UA" sz="3000" b="1" i="1" dirty="0" smtClean="0">
              <a:latin typeface="+mj-lt"/>
            </a:rPr>
            <a:t>мистецтво впливає на комунікативну компетенцію лідера в освітній галузі? </a:t>
          </a:r>
          <a:endParaRPr lang="en-US" sz="3000" dirty="0"/>
        </a:p>
      </dgm:t>
    </dgm:pt>
    <dgm:pt modelId="{428D44E7-1468-4F07-80C0-715B98ED09B8}" type="parTrans" cxnId="{512E8740-73A0-4EAD-82E8-BC699F5CB96B}">
      <dgm:prSet/>
      <dgm:spPr/>
      <dgm:t>
        <a:bodyPr/>
        <a:lstStyle/>
        <a:p>
          <a:endParaRPr lang="en-US"/>
        </a:p>
      </dgm:t>
    </dgm:pt>
    <dgm:pt modelId="{298B263B-D69B-4483-BFC4-52748C4F8526}" type="sibTrans" cxnId="{512E8740-73A0-4EAD-82E8-BC699F5CB96B}">
      <dgm:prSet/>
      <dgm:spPr/>
      <dgm:t>
        <a:bodyPr/>
        <a:lstStyle/>
        <a:p>
          <a:endParaRPr lang="en-US"/>
        </a:p>
      </dgm:t>
    </dgm:pt>
    <dgm:pt modelId="{917DF9A0-ACF2-47A6-B586-E2CFA5B65A65}" type="pres">
      <dgm:prSet presAssocID="{2CB84AB5-E454-4FBE-B4E1-67930FF0F7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062458-400D-4BA6-94FD-1DF253855529}" type="pres">
      <dgm:prSet presAssocID="{E4E1C1F9-D55B-4F7B-BA41-8F2B8A4E6CD2}" presName="parentText" presStyleLbl="node1" presStyleIdx="0" presStyleCnt="3" custLinFactNeighborX="-314" custLinFactNeighborY="82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FD2A89-306B-407D-B841-761048B49E29}" type="pres">
      <dgm:prSet presAssocID="{E4E1C1F9-D55B-4F7B-BA41-8F2B8A4E6CD2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C1324-5DA1-4DF9-BDF1-2E0CBE95EAA1}" type="pres">
      <dgm:prSet presAssocID="{7C4E1A5A-E3D8-49E3-97C4-D77E0B73582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A7EFC0-BA56-4077-B819-013498CCB029}" type="pres">
      <dgm:prSet presAssocID="{7C4E1A5A-E3D8-49E3-97C4-D77E0B735826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694531-9D5D-4B35-B861-71B1096A7A58}" type="pres">
      <dgm:prSet presAssocID="{633ADD60-6B95-4E58-810A-A41225307B4B}" presName="parentText" presStyleLbl="node1" presStyleIdx="2" presStyleCnt="3" custLinFactNeighborX="1929" custLinFactNeighborY="-12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EFD933-2728-46A8-8FC4-F5B8249A30F0}" type="pres">
      <dgm:prSet presAssocID="{633ADD60-6B95-4E58-810A-A41225307B4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5A7071-63BE-4E5E-A489-782EE2C29F78}" srcId="{2CB84AB5-E454-4FBE-B4E1-67930FF0F7EA}" destId="{7C4E1A5A-E3D8-49E3-97C4-D77E0B735826}" srcOrd="1" destOrd="0" parTransId="{F33B01C2-87D1-4FD6-AD52-DF5A08859067}" sibTransId="{90C18479-6973-4974-A8A1-B4ECE2BBDB48}"/>
    <dgm:cxn modelId="{4E7BBF02-FFD2-4A75-84F1-C0B49DB59AE7}" type="presOf" srcId="{28FE20E4-9ADA-4FD8-AA72-A0C94146F805}" destId="{5DA7EFC0-BA56-4077-B819-013498CCB029}" srcOrd="0" destOrd="0" presId="urn:microsoft.com/office/officeart/2005/8/layout/vList2"/>
    <dgm:cxn modelId="{2A7FC3E2-AF3D-4B4A-B68F-293C8A130DDB}" type="presOf" srcId="{2CB84AB5-E454-4FBE-B4E1-67930FF0F7EA}" destId="{917DF9A0-ACF2-47A6-B586-E2CFA5B65A65}" srcOrd="0" destOrd="0" presId="urn:microsoft.com/office/officeart/2005/8/layout/vList2"/>
    <dgm:cxn modelId="{0C2BE026-41B7-41C5-827C-D7BBBB29E183}" srcId="{7C4E1A5A-E3D8-49E3-97C4-D77E0B735826}" destId="{28FE20E4-9ADA-4FD8-AA72-A0C94146F805}" srcOrd="0" destOrd="0" parTransId="{C82F0394-3316-4FAC-8905-D36BFC0DE64D}" sibTransId="{7B6E4926-2263-45B4-B64C-4E03C1E7D120}"/>
    <dgm:cxn modelId="{9C890577-1682-42DD-980C-14051C7C1A85}" type="presOf" srcId="{E4E1C1F9-D55B-4F7B-BA41-8F2B8A4E6CD2}" destId="{91062458-400D-4BA6-94FD-1DF253855529}" srcOrd="0" destOrd="0" presId="urn:microsoft.com/office/officeart/2005/8/layout/vList2"/>
    <dgm:cxn modelId="{536041FC-0022-4854-A815-ACAF6475FD51}" type="presOf" srcId="{F112895C-BF84-40E9-A4D1-372AB784EF18}" destId="{8CEFD933-2728-46A8-8FC4-F5B8249A30F0}" srcOrd="0" destOrd="0" presId="urn:microsoft.com/office/officeart/2005/8/layout/vList2"/>
    <dgm:cxn modelId="{512E8740-73A0-4EAD-82E8-BC699F5CB96B}" srcId="{633ADD60-6B95-4E58-810A-A41225307B4B}" destId="{F112895C-BF84-40E9-A4D1-372AB784EF18}" srcOrd="0" destOrd="0" parTransId="{428D44E7-1468-4F07-80C0-715B98ED09B8}" sibTransId="{298B263B-D69B-4483-BFC4-52748C4F8526}"/>
    <dgm:cxn modelId="{15BD4350-3982-478D-85CD-CCD1B287C8CF}" srcId="{2CB84AB5-E454-4FBE-B4E1-67930FF0F7EA}" destId="{633ADD60-6B95-4E58-810A-A41225307B4B}" srcOrd="2" destOrd="0" parTransId="{4F6AD6BA-D6CE-4501-9EF2-7211CD48575D}" sibTransId="{C2703CED-3FBF-44A3-B12F-F7E3B97B9FCC}"/>
    <dgm:cxn modelId="{E690A294-CF90-49CC-AD10-80CDADC30827}" type="presOf" srcId="{633ADD60-6B95-4E58-810A-A41225307B4B}" destId="{AA694531-9D5D-4B35-B861-71B1096A7A58}" srcOrd="0" destOrd="0" presId="urn:microsoft.com/office/officeart/2005/8/layout/vList2"/>
    <dgm:cxn modelId="{25862F61-E2A6-4203-B14F-027D6959161C}" srcId="{2CB84AB5-E454-4FBE-B4E1-67930FF0F7EA}" destId="{E4E1C1F9-D55B-4F7B-BA41-8F2B8A4E6CD2}" srcOrd="0" destOrd="0" parTransId="{6784BCEE-AC1F-4398-8771-82FB0885CE6D}" sibTransId="{6C60370F-F3C1-4725-95D6-012178B767F1}"/>
    <dgm:cxn modelId="{804E1740-AAD5-4A9B-B554-87F5A7AE3262}" type="presOf" srcId="{5D4E4645-40E8-4725-A003-5CEF6295C75D}" destId="{18FD2A89-306B-407D-B841-761048B49E29}" srcOrd="0" destOrd="0" presId="urn:microsoft.com/office/officeart/2005/8/layout/vList2"/>
    <dgm:cxn modelId="{8B3B7117-B0DC-48A0-9A34-C0A084EB118B}" type="presOf" srcId="{7C4E1A5A-E3D8-49E3-97C4-D77E0B735826}" destId="{B11C1324-5DA1-4DF9-BDF1-2E0CBE95EAA1}" srcOrd="0" destOrd="0" presId="urn:microsoft.com/office/officeart/2005/8/layout/vList2"/>
    <dgm:cxn modelId="{A0CE581D-47EF-46E4-9701-2CE597EFBA09}" srcId="{E4E1C1F9-D55B-4F7B-BA41-8F2B8A4E6CD2}" destId="{5D4E4645-40E8-4725-A003-5CEF6295C75D}" srcOrd="0" destOrd="0" parTransId="{A501ECD3-A5FD-414A-A1D1-E49453FE7E46}" sibTransId="{2B8244D9-51CA-419D-86D9-561F8F54D67B}"/>
    <dgm:cxn modelId="{6EF3A289-51D6-437A-8A1D-E473F28A869F}" type="presParOf" srcId="{917DF9A0-ACF2-47A6-B586-E2CFA5B65A65}" destId="{91062458-400D-4BA6-94FD-1DF253855529}" srcOrd="0" destOrd="0" presId="urn:microsoft.com/office/officeart/2005/8/layout/vList2"/>
    <dgm:cxn modelId="{DC480E0F-17A4-46F6-A4C3-133956968856}" type="presParOf" srcId="{917DF9A0-ACF2-47A6-B586-E2CFA5B65A65}" destId="{18FD2A89-306B-407D-B841-761048B49E29}" srcOrd="1" destOrd="0" presId="urn:microsoft.com/office/officeart/2005/8/layout/vList2"/>
    <dgm:cxn modelId="{BB98921D-DA2D-432F-A556-F0B049E47F3E}" type="presParOf" srcId="{917DF9A0-ACF2-47A6-B586-E2CFA5B65A65}" destId="{B11C1324-5DA1-4DF9-BDF1-2E0CBE95EAA1}" srcOrd="2" destOrd="0" presId="urn:microsoft.com/office/officeart/2005/8/layout/vList2"/>
    <dgm:cxn modelId="{589E6875-E553-429F-8273-97BC10D8E83B}" type="presParOf" srcId="{917DF9A0-ACF2-47A6-B586-E2CFA5B65A65}" destId="{5DA7EFC0-BA56-4077-B819-013498CCB029}" srcOrd="3" destOrd="0" presId="urn:microsoft.com/office/officeart/2005/8/layout/vList2"/>
    <dgm:cxn modelId="{6C6105EB-440E-434A-8BD7-0C6F1DAD4B6B}" type="presParOf" srcId="{917DF9A0-ACF2-47A6-B586-E2CFA5B65A65}" destId="{AA694531-9D5D-4B35-B861-71B1096A7A58}" srcOrd="4" destOrd="0" presId="urn:microsoft.com/office/officeart/2005/8/layout/vList2"/>
    <dgm:cxn modelId="{FDE7EFB2-E81E-4ECB-B02A-B940FBDD953C}" type="presParOf" srcId="{917DF9A0-ACF2-47A6-B586-E2CFA5B65A65}" destId="{8CEFD933-2728-46A8-8FC4-F5B8249A30F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CB1DFD-A688-432C-94BE-CDB27AEECBBB}" type="doc">
      <dgm:prSet loTypeId="urn:microsoft.com/office/officeart/2009/3/layout/OpposingIdeas" loCatId="relationship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EB36CF5-1FB7-4AE3-97E3-83FDE6D2C7F3}">
      <dgm:prSet phldrT="[Text]"/>
      <dgm:spPr>
        <a:solidFill>
          <a:srgbClr val="FFA7A7"/>
        </a:solidFill>
      </dgm:spPr>
      <dgm:t>
        <a:bodyPr/>
        <a:lstStyle/>
        <a:p>
          <a:r>
            <a:rPr lang="uk-UA" dirty="0" smtClean="0"/>
            <a:t> </a:t>
          </a:r>
          <a:endParaRPr lang="en-US" dirty="0"/>
        </a:p>
      </dgm:t>
    </dgm:pt>
    <dgm:pt modelId="{B51E74DB-BBD8-43B4-8B68-1B79AC8FABD2}" type="parTrans" cxnId="{E75AF0E8-1F72-409B-A304-627B87BFC675}">
      <dgm:prSet/>
      <dgm:spPr/>
      <dgm:t>
        <a:bodyPr/>
        <a:lstStyle/>
        <a:p>
          <a:endParaRPr lang="en-US"/>
        </a:p>
      </dgm:t>
    </dgm:pt>
    <dgm:pt modelId="{7CD9E6A1-40B8-4ED6-B11F-B42DE065D9E4}" type="sibTrans" cxnId="{E75AF0E8-1F72-409B-A304-627B87BFC675}">
      <dgm:prSet/>
      <dgm:spPr/>
      <dgm:t>
        <a:bodyPr/>
        <a:lstStyle/>
        <a:p>
          <a:endParaRPr lang="en-US"/>
        </a:p>
      </dgm:t>
    </dgm:pt>
    <dgm:pt modelId="{82792DAD-28F0-4073-9C59-73553AF1052F}">
      <dgm:prSet phldrT="[Text]" custT="1"/>
      <dgm:spPr/>
      <dgm:t>
        <a:bodyPr/>
        <a:lstStyle/>
        <a:p>
          <a:r>
            <a:rPr lang="en-US" sz="2800" b="1" dirty="0" smtClean="0">
              <a:latin typeface="+mj-lt"/>
            </a:rPr>
            <a:t>Optimize the activities</a:t>
          </a:r>
        </a:p>
        <a:p>
          <a:r>
            <a:rPr lang="en-US" sz="2800" b="1" dirty="0" smtClean="0">
              <a:latin typeface="+mj-lt"/>
            </a:rPr>
            <a:t>Is an authority</a:t>
          </a:r>
        </a:p>
        <a:p>
          <a:endParaRPr lang="en-US" sz="800" b="1" dirty="0" smtClean="0">
            <a:latin typeface="+mj-lt"/>
          </a:endParaRPr>
        </a:p>
        <a:p>
          <a:r>
            <a:rPr lang="en-US" sz="2800" b="1" dirty="0" smtClean="0">
              <a:latin typeface="+mj-lt"/>
            </a:rPr>
            <a:t>Take the decisions</a:t>
          </a:r>
        </a:p>
        <a:p>
          <a:endParaRPr lang="en-US" sz="800" b="1" dirty="0" smtClean="0">
            <a:latin typeface="+mj-lt"/>
          </a:endParaRPr>
        </a:p>
        <a:p>
          <a:r>
            <a:rPr lang="en-US" sz="2800" b="1" dirty="0" smtClean="0">
              <a:latin typeface="+mj-lt"/>
            </a:rPr>
            <a:t>Guide and invigorate people</a:t>
          </a:r>
        </a:p>
        <a:p>
          <a:r>
            <a:rPr lang="en-US" sz="2800" b="1" dirty="0" smtClean="0">
              <a:latin typeface="+mj-lt"/>
            </a:rPr>
            <a:t>Carry out the internal capacities and ambitions</a:t>
          </a:r>
        </a:p>
        <a:p>
          <a:r>
            <a:rPr lang="en-US" sz="2800" b="1" dirty="0" smtClean="0">
              <a:latin typeface="+mj-lt"/>
            </a:rPr>
            <a:t>Has strong psychological characteristics</a:t>
          </a:r>
          <a:endParaRPr lang="en-US" sz="2800" b="1" dirty="0">
            <a:latin typeface="+mj-lt"/>
          </a:endParaRPr>
        </a:p>
      </dgm:t>
    </dgm:pt>
    <dgm:pt modelId="{10085EAA-6B64-4202-9C0F-F2BF9ADA0F92}" type="parTrans" cxnId="{2EC2852B-A153-4577-88C7-4C4AC985EB7E}">
      <dgm:prSet/>
      <dgm:spPr/>
      <dgm:t>
        <a:bodyPr/>
        <a:lstStyle/>
        <a:p>
          <a:endParaRPr lang="en-US"/>
        </a:p>
      </dgm:t>
    </dgm:pt>
    <dgm:pt modelId="{1D424F12-ED7A-49B1-BD67-6D72C5AC0C73}" type="sibTrans" cxnId="{2EC2852B-A153-4577-88C7-4C4AC985EB7E}">
      <dgm:prSet/>
      <dgm:spPr/>
      <dgm:t>
        <a:bodyPr/>
        <a:lstStyle/>
        <a:p>
          <a:endParaRPr lang="en-US"/>
        </a:p>
      </dgm:t>
    </dgm:pt>
    <dgm:pt modelId="{B265D67B-CC43-4DE2-A13A-E4DEAC396FBE}">
      <dgm:prSet phldrT="[Text]" custT="1"/>
      <dgm:spPr/>
      <dgm:t>
        <a:bodyPr/>
        <a:lstStyle/>
        <a:p>
          <a:r>
            <a:rPr lang="uk-UA" sz="2800" b="1" i="1" dirty="0" smtClean="0">
              <a:latin typeface="+mj-lt"/>
            </a:rPr>
            <a:t>Оптимізує діяльність</a:t>
          </a:r>
        </a:p>
        <a:p>
          <a:endParaRPr lang="en-US" sz="800" b="1" i="1" dirty="0" smtClean="0">
            <a:latin typeface="+mj-lt"/>
          </a:endParaRPr>
        </a:p>
        <a:p>
          <a:r>
            <a:rPr lang="uk-UA" sz="2800" b="1" i="1" dirty="0" smtClean="0">
              <a:latin typeface="+mj-lt"/>
            </a:rPr>
            <a:t>Є авторитетом</a:t>
          </a:r>
          <a:endParaRPr lang="en-US" sz="2800" b="1" i="1" dirty="0" smtClean="0">
            <a:latin typeface="+mj-lt"/>
          </a:endParaRPr>
        </a:p>
        <a:p>
          <a:endParaRPr lang="en-US" sz="800" b="1" i="1" dirty="0" smtClean="0">
            <a:latin typeface="+mj-lt"/>
          </a:endParaRPr>
        </a:p>
        <a:p>
          <a:r>
            <a:rPr lang="uk-UA" sz="2800" b="1" i="1" dirty="0" smtClean="0">
              <a:latin typeface="+mj-lt"/>
            </a:rPr>
            <a:t>Приймає рішення</a:t>
          </a:r>
        </a:p>
        <a:p>
          <a:endParaRPr lang="en-US" sz="800" b="1" i="1" dirty="0" smtClean="0">
            <a:latin typeface="+mj-lt"/>
          </a:endParaRPr>
        </a:p>
        <a:p>
          <a:r>
            <a:rPr lang="uk-UA" sz="2800" b="1" i="1" dirty="0" smtClean="0">
              <a:latin typeface="+mj-lt"/>
            </a:rPr>
            <a:t>Надихає інших</a:t>
          </a:r>
          <a:endParaRPr lang="en-US" sz="800" b="1" i="1" dirty="0" smtClean="0">
            <a:latin typeface="+mj-lt"/>
          </a:endParaRPr>
        </a:p>
        <a:p>
          <a:endParaRPr lang="en-US" sz="800" b="1" i="1" dirty="0" smtClean="0">
            <a:latin typeface="+mj-lt"/>
          </a:endParaRPr>
        </a:p>
        <a:p>
          <a:r>
            <a:rPr lang="uk-UA" sz="2800" b="1" i="1" dirty="0" smtClean="0">
              <a:latin typeface="+mj-lt"/>
            </a:rPr>
            <a:t>Реалізовує внутрішній потенціал та амбіції</a:t>
          </a:r>
        </a:p>
        <a:p>
          <a:endParaRPr lang="en-US" sz="800" b="1" i="1" dirty="0" smtClean="0">
            <a:latin typeface="+mj-lt"/>
          </a:endParaRPr>
        </a:p>
        <a:p>
          <a:r>
            <a:rPr lang="uk-UA" sz="2800" b="1" i="1" dirty="0" smtClean="0">
              <a:latin typeface="+mj-lt"/>
            </a:rPr>
            <a:t>Сильні психологічні особливості</a:t>
          </a:r>
        </a:p>
      </dgm:t>
    </dgm:pt>
    <dgm:pt modelId="{75520B05-9C23-4B65-9F44-2E884C02007D}" type="parTrans" cxnId="{7F5B226D-F7DB-4D90-B09B-9D86FA756A3D}">
      <dgm:prSet/>
      <dgm:spPr/>
      <dgm:t>
        <a:bodyPr/>
        <a:lstStyle/>
        <a:p>
          <a:endParaRPr lang="en-US"/>
        </a:p>
      </dgm:t>
    </dgm:pt>
    <dgm:pt modelId="{BD40027B-0ED9-44DF-950B-F1B9EC6132F0}" type="sibTrans" cxnId="{7F5B226D-F7DB-4D90-B09B-9D86FA756A3D}">
      <dgm:prSet/>
      <dgm:spPr/>
      <dgm:t>
        <a:bodyPr/>
        <a:lstStyle/>
        <a:p>
          <a:endParaRPr lang="en-US"/>
        </a:p>
      </dgm:t>
    </dgm:pt>
    <dgm:pt modelId="{C725B57A-9761-447C-8476-C7FBF19BFB21}">
      <dgm:prSet phldrT="[Text]"/>
      <dgm:spPr>
        <a:solidFill>
          <a:srgbClr val="FFA7A7"/>
        </a:solidFill>
      </dgm:spPr>
      <dgm:t>
        <a:bodyPr/>
        <a:lstStyle/>
        <a:p>
          <a:r>
            <a:rPr lang="uk-UA" dirty="0" smtClean="0"/>
            <a:t> </a:t>
          </a:r>
          <a:endParaRPr lang="en-US" dirty="0"/>
        </a:p>
      </dgm:t>
    </dgm:pt>
    <dgm:pt modelId="{CB601D0B-85B5-4559-BFBB-B44BACC9CBF1}" type="sibTrans" cxnId="{5B05479B-8DDB-4ED9-8569-C08EBA0A0834}">
      <dgm:prSet/>
      <dgm:spPr/>
      <dgm:t>
        <a:bodyPr/>
        <a:lstStyle/>
        <a:p>
          <a:endParaRPr lang="en-US"/>
        </a:p>
      </dgm:t>
    </dgm:pt>
    <dgm:pt modelId="{55985A3E-1CAF-4446-A894-AE62D12D3C3F}" type="parTrans" cxnId="{5B05479B-8DDB-4ED9-8569-C08EBA0A0834}">
      <dgm:prSet/>
      <dgm:spPr/>
      <dgm:t>
        <a:bodyPr/>
        <a:lstStyle/>
        <a:p>
          <a:endParaRPr lang="en-US"/>
        </a:p>
      </dgm:t>
    </dgm:pt>
    <dgm:pt modelId="{93C682DB-D565-4BB8-89FC-42E52516FC3F}" type="pres">
      <dgm:prSet presAssocID="{FFCB1DFD-A688-432C-94BE-CDB27AEECBBB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1BCB56-DEC1-499C-902D-19AFAF7A4E77}" type="pres">
      <dgm:prSet presAssocID="{FFCB1DFD-A688-432C-94BE-CDB27AEECBBB}" presName="Background" presStyleLbl="node1" presStyleIdx="0" presStyleCnt="1" custScaleX="110428" custScaleY="107042" custLinFactNeighborX="0" custLinFactNeighborY="1304"/>
      <dgm:spPr>
        <a:solidFill>
          <a:srgbClr val="FFE5E5"/>
        </a:solidFill>
      </dgm:spPr>
    </dgm:pt>
    <dgm:pt modelId="{E131AE26-8A03-4CCB-8E92-B2EB7BBA8E58}" type="pres">
      <dgm:prSet presAssocID="{FFCB1DFD-A688-432C-94BE-CDB27AEECBBB}" presName="Divider" presStyleLbl="callout" presStyleIdx="0" presStyleCnt="1"/>
      <dgm:spPr/>
    </dgm:pt>
    <dgm:pt modelId="{C1FB28A3-3D61-472E-8066-1B614E1350DF}" type="pres">
      <dgm:prSet presAssocID="{FFCB1DFD-A688-432C-94BE-CDB27AEECBBB}" presName="ChildText1" presStyleLbl="revTx" presStyleIdx="0" presStyleCnt="0" custScaleX="105875" custScaleY="145832" custLinFactNeighborX="-5341" custLinFactNeighborY="116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835985-C5D5-4852-9E41-C465B223E8DE}" type="pres">
      <dgm:prSet presAssocID="{FFCB1DFD-A688-432C-94BE-CDB27AEECBBB}" presName="ChildText2" presStyleLbl="revTx" presStyleIdx="0" presStyleCnt="0" custScaleX="106441" custScaleY="131998" custLinFactNeighborX="4855" custLinFactNeighborY="24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1C1F53-73A0-4F27-95F8-D96234D88302}" type="pres">
      <dgm:prSet presAssocID="{FFCB1DFD-A688-432C-94BE-CDB27AEECBBB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928A93D6-1A87-4D9E-BDCC-B527821831A4}" type="pres">
      <dgm:prSet presAssocID="{FFCB1DFD-A688-432C-94BE-CDB27AEECBBB}" presName="ParentShape1" presStyleLbl="alignImgPlace1" presStyleIdx="0" presStyleCnt="2" custLinFactNeighborX="-13816" custLinFactNeighborY="403">
        <dgm:presLayoutVars/>
      </dgm:prSet>
      <dgm:spPr/>
      <dgm:t>
        <a:bodyPr/>
        <a:lstStyle/>
        <a:p>
          <a:endParaRPr lang="en-US"/>
        </a:p>
      </dgm:t>
    </dgm:pt>
    <dgm:pt modelId="{432405CA-26F0-497A-8853-D50516B4B474}" type="pres">
      <dgm:prSet presAssocID="{FFCB1DFD-A688-432C-94BE-CDB27AEECBBB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F393B1EA-10EA-44F2-A514-CDF9829CF76E}" type="pres">
      <dgm:prSet presAssocID="{FFCB1DFD-A688-432C-94BE-CDB27AEECBBB}" presName="ParentShape2" presStyleLbl="alignImgPlace1" presStyleIdx="1" presStyleCnt="2" custLinFactNeighborX="18936" custLinFactNeighborY="0">
        <dgm:presLayoutVars/>
      </dgm:prSet>
      <dgm:spPr/>
      <dgm:t>
        <a:bodyPr/>
        <a:lstStyle/>
        <a:p>
          <a:endParaRPr lang="en-US"/>
        </a:p>
      </dgm:t>
    </dgm:pt>
  </dgm:ptLst>
  <dgm:cxnLst>
    <dgm:cxn modelId="{5E22873E-326B-46A9-8DD2-CB81A2925245}" type="presOf" srcId="{FFCB1DFD-A688-432C-94BE-CDB27AEECBBB}" destId="{93C682DB-D565-4BB8-89FC-42E52516FC3F}" srcOrd="0" destOrd="0" presId="urn:microsoft.com/office/officeart/2009/3/layout/OpposingIdeas"/>
    <dgm:cxn modelId="{2A9F7A3D-6E69-4EFF-AC64-57D079AF9698}" type="presOf" srcId="{3EB36CF5-1FB7-4AE3-97E3-83FDE6D2C7F3}" destId="{001C1F53-73A0-4F27-95F8-D96234D88302}" srcOrd="0" destOrd="0" presId="urn:microsoft.com/office/officeart/2009/3/layout/OpposingIdeas"/>
    <dgm:cxn modelId="{5B05479B-8DDB-4ED9-8569-C08EBA0A0834}" srcId="{FFCB1DFD-A688-432C-94BE-CDB27AEECBBB}" destId="{C725B57A-9761-447C-8476-C7FBF19BFB21}" srcOrd="1" destOrd="0" parTransId="{55985A3E-1CAF-4446-A894-AE62D12D3C3F}" sibTransId="{CB601D0B-85B5-4559-BFBB-B44BACC9CBF1}"/>
    <dgm:cxn modelId="{939027D7-BE6F-4CDD-80EE-3BEE9B5F7CC4}" type="presOf" srcId="{C725B57A-9761-447C-8476-C7FBF19BFB21}" destId="{432405CA-26F0-497A-8853-D50516B4B474}" srcOrd="0" destOrd="0" presId="urn:microsoft.com/office/officeart/2009/3/layout/OpposingIdeas"/>
    <dgm:cxn modelId="{3CAC361D-F85B-4D2B-9A29-E4809777E821}" type="presOf" srcId="{3EB36CF5-1FB7-4AE3-97E3-83FDE6D2C7F3}" destId="{928A93D6-1A87-4D9E-BDCC-B527821831A4}" srcOrd="1" destOrd="0" presId="urn:microsoft.com/office/officeart/2009/3/layout/OpposingIdeas"/>
    <dgm:cxn modelId="{E75AF0E8-1F72-409B-A304-627B87BFC675}" srcId="{FFCB1DFD-A688-432C-94BE-CDB27AEECBBB}" destId="{3EB36CF5-1FB7-4AE3-97E3-83FDE6D2C7F3}" srcOrd="0" destOrd="0" parTransId="{B51E74DB-BBD8-43B4-8B68-1B79AC8FABD2}" sibTransId="{7CD9E6A1-40B8-4ED6-B11F-B42DE065D9E4}"/>
    <dgm:cxn modelId="{2EC2852B-A153-4577-88C7-4C4AC985EB7E}" srcId="{3EB36CF5-1FB7-4AE3-97E3-83FDE6D2C7F3}" destId="{82792DAD-28F0-4073-9C59-73553AF1052F}" srcOrd="0" destOrd="0" parTransId="{10085EAA-6B64-4202-9C0F-F2BF9ADA0F92}" sibTransId="{1D424F12-ED7A-49B1-BD67-6D72C5AC0C73}"/>
    <dgm:cxn modelId="{E12CD993-4479-4E01-BD84-DFED2B42ED61}" type="presOf" srcId="{B265D67B-CC43-4DE2-A13A-E4DEAC396FBE}" destId="{9C835985-C5D5-4852-9E41-C465B223E8DE}" srcOrd="0" destOrd="0" presId="urn:microsoft.com/office/officeart/2009/3/layout/OpposingIdeas"/>
    <dgm:cxn modelId="{47AE8F2C-ED52-4260-8309-BE24A2E73FC8}" type="presOf" srcId="{C725B57A-9761-447C-8476-C7FBF19BFB21}" destId="{F393B1EA-10EA-44F2-A514-CDF9829CF76E}" srcOrd="1" destOrd="0" presId="urn:microsoft.com/office/officeart/2009/3/layout/OpposingIdeas"/>
    <dgm:cxn modelId="{7F5B226D-F7DB-4D90-B09B-9D86FA756A3D}" srcId="{C725B57A-9761-447C-8476-C7FBF19BFB21}" destId="{B265D67B-CC43-4DE2-A13A-E4DEAC396FBE}" srcOrd="0" destOrd="0" parTransId="{75520B05-9C23-4B65-9F44-2E884C02007D}" sibTransId="{BD40027B-0ED9-44DF-950B-F1B9EC6132F0}"/>
    <dgm:cxn modelId="{EBD3B72D-FA24-454E-9924-E8CC38822A0D}" type="presOf" srcId="{82792DAD-28F0-4073-9C59-73553AF1052F}" destId="{C1FB28A3-3D61-472E-8066-1B614E1350DF}" srcOrd="0" destOrd="0" presId="urn:microsoft.com/office/officeart/2009/3/layout/OpposingIdeas"/>
    <dgm:cxn modelId="{9FA4BFF8-CEA1-4FCD-8A64-40E917A84120}" type="presParOf" srcId="{93C682DB-D565-4BB8-89FC-42E52516FC3F}" destId="{051BCB56-DEC1-499C-902D-19AFAF7A4E77}" srcOrd="0" destOrd="0" presId="urn:microsoft.com/office/officeart/2009/3/layout/OpposingIdeas"/>
    <dgm:cxn modelId="{5C185527-B9D0-41EC-B296-A07AF06B7A51}" type="presParOf" srcId="{93C682DB-D565-4BB8-89FC-42E52516FC3F}" destId="{E131AE26-8A03-4CCB-8E92-B2EB7BBA8E58}" srcOrd="1" destOrd="0" presId="urn:microsoft.com/office/officeart/2009/3/layout/OpposingIdeas"/>
    <dgm:cxn modelId="{63ECE8A0-1AC1-45C0-98D8-3581E766D332}" type="presParOf" srcId="{93C682DB-D565-4BB8-89FC-42E52516FC3F}" destId="{C1FB28A3-3D61-472E-8066-1B614E1350DF}" srcOrd="2" destOrd="0" presId="urn:microsoft.com/office/officeart/2009/3/layout/OpposingIdeas"/>
    <dgm:cxn modelId="{5E264539-3EFC-4423-B989-46CD11AFCE05}" type="presParOf" srcId="{93C682DB-D565-4BB8-89FC-42E52516FC3F}" destId="{9C835985-C5D5-4852-9E41-C465B223E8DE}" srcOrd="3" destOrd="0" presId="urn:microsoft.com/office/officeart/2009/3/layout/OpposingIdeas"/>
    <dgm:cxn modelId="{857DBE6B-11D6-4A23-A0DC-999A0850050C}" type="presParOf" srcId="{93C682DB-D565-4BB8-89FC-42E52516FC3F}" destId="{001C1F53-73A0-4F27-95F8-D96234D88302}" srcOrd="4" destOrd="0" presId="urn:microsoft.com/office/officeart/2009/3/layout/OpposingIdeas"/>
    <dgm:cxn modelId="{19887E62-F45C-444D-AC52-911C7130A6E9}" type="presParOf" srcId="{93C682DB-D565-4BB8-89FC-42E52516FC3F}" destId="{928A93D6-1A87-4D9E-BDCC-B527821831A4}" srcOrd="5" destOrd="0" presId="urn:microsoft.com/office/officeart/2009/3/layout/OpposingIdeas"/>
    <dgm:cxn modelId="{2D40A824-9524-40EA-864C-E5B5523C5C86}" type="presParOf" srcId="{93C682DB-D565-4BB8-89FC-42E52516FC3F}" destId="{432405CA-26F0-497A-8853-D50516B4B474}" srcOrd="6" destOrd="0" presId="urn:microsoft.com/office/officeart/2009/3/layout/OpposingIdeas"/>
    <dgm:cxn modelId="{E4B70F64-55EE-4F7A-8A30-FFF3423CD469}" type="presParOf" srcId="{93C682DB-D565-4BB8-89FC-42E52516FC3F}" destId="{F393B1EA-10EA-44F2-A514-CDF9829CF76E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99B69F-A752-4AAE-9E81-CCA565750C17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C50BB6-B1B2-4D17-A437-CA8575CFC1F6}" type="pres">
      <dgm:prSet presAssocID="{EF99B69F-A752-4AAE-9E81-CCA565750C1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DD6C8D66-751E-4A1D-B2C7-4779DBA9AAC0}" type="presOf" srcId="{EF99B69F-A752-4AAE-9E81-CCA565750C17}" destId="{EEC50BB6-B1B2-4D17-A437-CA8575CFC1F6}" srcOrd="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FA2DB3-06AC-4871-AA73-0022847C67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9F8276-0EC8-427D-A289-552C98C6FFD1}">
      <dgm:prSet phldrT="[Text]" custT="1"/>
      <dgm:spPr/>
      <dgm:t>
        <a:bodyPr/>
        <a:lstStyle/>
        <a:p>
          <a:r>
            <a:rPr lang="en-US" sz="3200" dirty="0" smtClean="0"/>
            <a:t>Goal Orientation - Self-discipline </a:t>
          </a:r>
          <a:endParaRPr lang="en-US" sz="3200" dirty="0"/>
        </a:p>
      </dgm:t>
    </dgm:pt>
    <dgm:pt modelId="{F3D960D9-10F4-4632-BD79-FABFE91912E7}" type="parTrans" cxnId="{FD38C410-A8D9-4781-95ED-A960599D7D61}">
      <dgm:prSet/>
      <dgm:spPr/>
      <dgm:t>
        <a:bodyPr/>
        <a:lstStyle/>
        <a:p>
          <a:endParaRPr lang="en-US"/>
        </a:p>
      </dgm:t>
    </dgm:pt>
    <dgm:pt modelId="{E431E7FC-4337-4C19-A709-930C7B79860C}" type="sibTrans" cxnId="{FD38C410-A8D9-4781-95ED-A960599D7D61}">
      <dgm:prSet/>
      <dgm:spPr/>
      <dgm:t>
        <a:bodyPr/>
        <a:lstStyle/>
        <a:p>
          <a:endParaRPr lang="en-US"/>
        </a:p>
      </dgm:t>
    </dgm:pt>
    <dgm:pt modelId="{F5F9A6A2-E45B-4EB3-BEB5-8E45C921191E}">
      <dgm:prSet phldrT="[Text]" custT="1"/>
      <dgm:spPr/>
      <dgm:t>
        <a:bodyPr/>
        <a:lstStyle/>
        <a:p>
          <a:r>
            <a:rPr lang="uk-UA" sz="2800" i="1" dirty="0" smtClean="0"/>
            <a:t>Цілеспрямованість – організованість</a:t>
          </a:r>
          <a:endParaRPr lang="en-US" sz="2800" dirty="0"/>
        </a:p>
      </dgm:t>
    </dgm:pt>
    <dgm:pt modelId="{886D5F8B-3655-4899-B77B-D020D4395FFB}" type="parTrans" cxnId="{FB643A53-F649-4F73-9033-6EB6FF3CE4CC}">
      <dgm:prSet/>
      <dgm:spPr/>
      <dgm:t>
        <a:bodyPr/>
        <a:lstStyle/>
        <a:p>
          <a:endParaRPr lang="en-US"/>
        </a:p>
      </dgm:t>
    </dgm:pt>
    <dgm:pt modelId="{13FAB582-D0DD-4FA4-B183-1FEE72D1537C}" type="sibTrans" cxnId="{FB643A53-F649-4F73-9033-6EB6FF3CE4CC}">
      <dgm:prSet/>
      <dgm:spPr/>
      <dgm:t>
        <a:bodyPr/>
        <a:lstStyle/>
        <a:p>
          <a:endParaRPr lang="en-US"/>
        </a:p>
      </dgm:t>
    </dgm:pt>
    <dgm:pt modelId="{B7525D49-0033-4FD0-9484-43F2D3612C93}">
      <dgm:prSet phldrT="[Text]"/>
      <dgm:spPr/>
      <dgm:t>
        <a:bodyPr/>
        <a:lstStyle/>
        <a:p>
          <a:r>
            <a:rPr lang="en-US" dirty="0" smtClean="0"/>
            <a:t>Creativity – Activity </a:t>
          </a:r>
          <a:endParaRPr lang="en-US" dirty="0"/>
        </a:p>
      </dgm:t>
    </dgm:pt>
    <dgm:pt modelId="{6FFACBFF-EF30-439B-8106-013FE403C1F2}" type="parTrans" cxnId="{38BA5C67-AA51-4E45-837A-389F745966F8}">
      <dgm:prSet/>
      <dgm:spPr/>
      <dgm:t>
        <a:bodyPr/>
        <a:lstStyle/>
        <a:p>
          <a:endParaRPr lang="en-US"/>
        </a:p>
      </dgm:t>
    </dgm:pt>
    <dgm:pt modelId="{DEE1863F-58C4-4560-A06F-BEA0A7015C7D}" type="sibTrans" cxnId="{38BA5C67-AA51-4E45-837A-389F745966F8}">
      <dgm:prSet/>
      <dgm:spPr/>
      <dgm:t>
        <a:bodyPr/>
        <a:lstStyle/>
        <a:p>
          <a:endParaRPr lang="en-US"/>
        </a:p>
      </dgm:t>
    </dgm:pt>
    <dgm:pt modelId="{0B9E36E0-0951-4BFB-9B00-C04EA505B8BE}">
      <dgm:prSet phldrT="[Text]" custT="1"/>
      <dgm:spPr/>
      <dgm:t>
        <a:bodyPr/>
        <a:lstStyle/>
        <a:p>
          <a:r>
            <a:rPr lang="uk-UA" sz="2800" i="1" dirty="0" smtClean="0"/>
            <a:t>Креативність - активність</a:t>
          </a:r>
          <a:endParaRPr lang="en-US" sz="2800" dirty="0"/>
        </a:p>
      </dgm:t>
    </dgm:pt>
    <dgm:pt modelId="{21EB709F-CC86-408A-B5F9-5B26DA9F5598}" type="parTrans" cxnId="{324CAB90-8596-42FE-9536-479900A154B9}">
      <dgm:prSet/>
      <dgm:spPr/>
      <dgm:t>
        <a:bodyPr/>
        <a:lstStyle/>
        <a:p>
          <a:endParaRPr lang="en-US"/>
        </a:p>
      </dgm:t>
    </dgm:pt>
    <dgm:pt modelId="{AFD3125C-D928-4D32-AF1A-134DC2EEB356}" type="sibTrans" cxnId="{324CAB90-8596-42FE-9536-479900A154B9}">
      <dgm:prSet/>
      <dgm:spPr/>
      <dgm:t>
        <a:bodyPr/>
        <a:lstStyle/>
        <a:p>
          <a:endParaRPr lang="en-US"/>
        </a:p>
      </dgm:t>
    </dgm:pt>
    <dgm:pt modelId="{BF491362-6BE9-4B65-960E-3AE28F491B61}">
      <dgm:prSet/>
      <dgm:spPr/>
      <dgm:t>
        <a:bodyPr/>
        <a:lstStyle/>
        <a:p>
          <a:r>
            <a:rPr lang="en-US" dirty="0" smtClean="0"/>
            <a:t>Emotional Sensibility - Sociability </a:t>
          </a:r>
          <a:endParaRPr lang="en-US" dirty="0"/>
        </a:p>
      </dgm:t>
    </dgm:pt>
    <dgm:pt modelId="{28566291-2B05-4897-A3A6-04C940C80B2D}" type="parTrans" cxnId="{B6E2D8D3-6D73-4D9D-B212-832F3304EAFB}">
      <dgm:prSet/>
      <dgm:spPr/>
      <dgm:t>
        <a:bodyPr/>
        <a:lstStyle/>
        <a:p>
          <a:endParaRPr lang="en-US"/>
        </a:p>
      </dgm:t>
    </dgm:pt>
    <dgm:pt modelId="{636B6A8A-F31C-4732-B0C6-EF553A7DA037}" type="sibTrans" cxnId="{B6E2D8D3-6D73-4D9D-B212-832F3304EAFB}">
      <dgm:prSet/>
      <dgm:spPr/>
      <dgm:t>
        <a:bodyPr/>
        <a:lstStyle/>
        <a:p>
          <a:endParaRPr lang="en-US"/>
        </a:p>
      </dgm:t>
    </dgm:pt>
    <dgm:pt modelId="{55834C7B-41A3-455E-808B-8F551D7BFA80}">
      <dgm:prSet/>
      <dgm:spPr/>
      <dgm:t>
        <a:bodyPr/>
        <a:lstStyle/>
        <a:p>
          <a:r>
            <a:rPr lang="en-US" dirty="0" smtClean="0"/>
            <a:t>Artistry – Self-reflection </a:t>
          </a:r>
          <a:endParaRPr lang="en-US" dirty="0"/>
        </a:p>
      </dgm:t>
    </dgm:pt>
    <dgm:pt modelId="{8100B920-187E-49CA-BF5A-4DCAF39DBB8B}" type="parTrans" cxnId="{E31B9499-C9D5-49B8-9FA3-E433A02FA81F}">
      <dgm:prSet/>
      <dgm:spPr/>
      <dgm:t>
        <a:bodyPr/>
        <a:lstStyle/>
        <a:p>
          <a:endParaRPr lang="en-US"/>
        </a:p>
      </dgm:t>
    </dgm:pt>
    <dgm:pt modelId="{762A0106-0BF3-46C0-B2A6-F15D0959EA54}" type="sibTrans" cxnId="{E31B9499-C9D5-49B8-9FA3-E433A02FA81F}">
      <dgm:prSet/>
      <dgm:spPr/>
      <dgm:t>
        <a:bodyPr/>
        <a:lstStyle/>
        <a:p>
          <a:endParaRPr lang="en-US"/>
        </a:p>
      </dgm:t>
    </dgm:pt>
    <dgm:pt modelId="{00F34C03-B906-4053-8356-4416F432CE7A}">
      <dgm:prSet/>
      <dgm:spPr/>
      <dgm:t>
        <a:bodyPr/>
        <a:lstStyle/>
        <a:p>
          <a:r>
            <a:rPr lang="en-US" dirty="0" smtClean="0"/>
            <a:t>Tolerance – Honesty </a:t>
          </a:r>
          <a:endParaRPr lang="en-US" dirty="0"/>
        </a:p>
      </dgm:t>
    </dgm:pt>
    <dgm:pt modelId="{38947D9A-8B09-4BEB-B980-2FC58CA8BDFA}" type="parTrans" cxnId="{50D8D0A1-1424-4486-A2B8-5DFB9C5A6D2D}">
      <dgm:prSet/>
      <dgm:spPr/>
      <dgm:t>
        <a:bodyPr/>
        <a:lstStyle/>
        <a:p>
          <a:endParaRPr lang="en-US"/>
        </a:p>
      </dgm:t>
    </dgm:pt>
    <dgm:pt modelId="{B10F4342-82C4-48CA-9EA8-356409F55900}" type="sibTrans" cxnId="{50D8D0A1-1424-4486-A2B8-5DFB9C5A6D2D}">
      <dgm:prSet/>
      <dgm:spPr/>
      <dgm:t>
        <a:bodyPr/>
        <a:lstStyle/>
        <a:p>
          <a:endParaRPr lang="en-US"/>
        </a:p>
      </dgm:t>
    </dgm:pt>
    <dgm:pt modelId="{5360B250-540A-4161-A383-CB92C9436DC6}">
      <dgm:prSet/>
      <dgm:spPr/>
      <dgm:t>
        <a:bodyPr/>
        <a:lstStyle/>
        <a:p>
          <a:r>
            <a:rPr lang="en-US" dirty="0" smtClean="0"/>
            <a:t>Communicative – Co-operation </a:t>
          </a:r>
          <a:endParaRPr lang="en-US" dirty="0"/>
        </a:p>
      </dgm:t>
    </dgm:pt>
    <dgm:pt modelId="{65D0D67B-AFB8-4704-AEA5-411A644171C5}" type="parTrans" cxnId="{E66FB9F7-2907-49A0-BBF2-FA2BCD38D2C0}">
      <dgm:prSet/>
      <dgm:spPr/>
      <dgm:t>
        <a:bodyPr/>
        <a:lstStyle/>
        <a:p>
          <a:endParaRPr lang="en-US"/>
        </a:p>
      </dgm:t>
    </dgm:pt>
    <dgm:pt modelId="{8799C220-4211-4965-881D-0F1FE5CDCAE2}" type="sibTrans" cxnId="{E66FB9F7-2907-49A0-BBF2-FA2BCD38D2C0}">
      <dgm:prSet/>
      <dgm:spPr/>
      <dgm:t>
        <a:bodyPr/>
        <a:lstStyle/>
        <a:p>
          <a:endParaRPr lang="en-US"/>
        </a:p>
      </dgm:t>
    </dgm:pt>
    <dgm:pt modelId="{811B10A8-934E-4F9D-96AF-32672CBA26D2}">
      <dgm:prSet custT="1"/>
      <dgm:spPr/>
      <dgm:t>
        <a:bodyPr/>
        <a:lstStyle/>
        <a:p>
          <a:r>
            <a:rPr lang="uk-UA" sz="2800" i="1" dirty="0" smtClean="0"/>
            <a:t>Емоційність (емпатійність) – відкритість</a:t>
          </a:r>
          <a:endParaRPr lang="en-US" sz="2800" dirty="0"/>
        </a:p>
      </dgm:t>
    </dgm:pt>
    <dgm:pt modelId="{6D7F8E59-931D-4DE6-8183-E079E47DE7A6}" type="parTrans" cxnId="{DC4AE5AC-2807-4017-932E-30E98572178B}">
      <dgm:prSet/>
      <dgm:spPr/>
      <dgm:t>
        <a:bodyPr/>
        <a:lstStyle/>
        <a:p>
          <a:endParaRPr lang="en-US"/>
        </a:p>
      </dgm:t>
    </dgm:pt>
    <dgm:pt modelId="{44DB7CFB-42D6-40BA-AE23-E978AB57BD1D}" type="sibTrans" cxnId="{DC4AE5AC-2807-4017-932E-30E98572178B}">
      <dgm:prSet/>
      <dgm:spPr/>
      <dgm:t>
        <a:bodyPr/>
        <a:lstStyle/>
        <a:p>
          <a:endParaRPr lang="en-US"/>
        </a:p>
      </dgm:t>
    </dgm:pt>
    <dgm:pt modelId="{2399D064-1FD2-4440-B10D-956D9977B62A}">
      <dgm:prSet custT="1"/>
      <dgm:spPr/>
      <dgm:t>
        <a:bodyPr/>
        <a:lstStyle/>
        <a:p>
          <a:r>
            <a:rPr lang="uk-UA" sz="2800" i="1" dirty="0" smtClean="0"/>
            <a:t>Артистизм – саморефлексія</a:t>
          </a:r>
          <a:endParaRPr lang="en-US" sz="2800" dirty="0"/>
        </a:p>
      </dgm:t>
    </dgm:pt>
    <dgm:pt modelId="{99DBE574-3B1C-4CF5-9C9B-7A2F3AC0BE5D}" type="parTrans" cxnId="{AF2DB0D7-A7CB-4B72-A5EB-08899106273F}">
      <dgm:prSet/>
      <dgm:spPr/>
      <dgm:t>
        <a:bodyPr/>
        <a:lstStyle/>
        <a:p>
          <a:endParaRPr lang="en-US"/>
        </a:p>
      </dgm:t>
    </dgm:pt>
    <dgm:pt modelId="{2E048C47-6C43-4ACA-81A7-714355535A4E}" type="sibTrans" cxnId="{AF2DB0D7-A7CB-4B72-A5EB-08899106273F}">
      <dgm:prSet/>
      <dgm:spPr/>
      <dgm:t>
        <a:bodyPr/>
        <a:lstStyle/>
        <a:p>
          <a:endParaRPr lang="en-US"/>
        </a:p>
      </dgm:t>
    </dgm:pt>
    <dgm:pt modelId="{06F820F1-6522-414A-B8A6-57E1D2F1D7B9}">
      <dgm:prSet custT="1"/>
      <dgm:spPr/>
      <dgm:t>
        <a:bodyPr/>
        <a:lstStyle/>
        <a:p>
          <a:r>
            <a:rPr lang="uk-UA" sz="2800" i="1" dirty="0" smtClean="0"/>
            <a:t>Толерантність – чесність </a:t>
          </a:r>
          <a:endParaRPr lang="en-US" sz="2800" dirty="0"/>
        </a:p>
      </dgm:t>
    </dgm:pt>
    <dgm:pt modelId="{1BDA7519-2877-4BF5-81A4-9473EDB654E5}" type="parTrans" cxnId="{EA8BECD5-C869-49E9-8E40-B8E2661DF19D}">
      <dgm:prSet/>
      <dgm:spPr/>
      <dgm:t>
        <a:bodyPr/>
        <a:lstStyle/>
        <a:p>
          <a:endParaRPr lang="en-US"/>
        </a:p>
      </dgm:t>
    </dgm:pt>
    <dgm:pt modelId="{452E29C4-5EB9-458E-98A7-E8BAA2B6F466}" type="sibTrans" cxnId="{EA8BECD5-C869-49E9-8E40-B8E2661DF19D}">
      <dgm:prSet/>
      <dgm:spPr/>
      <dgm:t>
        <a:bodyPr/>
        <a:lstStyle/>
        <a:p>
          <a:endParaRPr lang="en-US"/>
        </a:p>
      </dgm:t>
    </dgm:pt>
    <dgm:pt modelId="{3B6E89A1-136D-4709-B806-D99D74698D17}">
      <dgm:prSet custT="1"/>
      <dgm:spPr/>
      <dgm:t>
        <a:bodyPr/>
        <a:lstStyle/>
        <a:p>
          <a:r>
            <a:rPr lang="uk-UA" sz="2800" i="1" dirty="0" smtClean="0"/>
            <a:t>Комунікативність – співпраця</a:t>
          </a:r>
          <a:endParaRPr lang="en-US" sz="2800" dirty="0"/>
        </a:p>
      </dgm:t>
    </dgm:pt>
    <dgm:pt modelId="{BDB5A213-6FE1-4081-B51A-540CD1BBF203}" type="parTrans" cxnId="{0E123ADC-FA98-466F-85FD-D16ABAA1F2BB}">
      <dgm:prSet/>
      <dgm:spPr/>
      <dgm:t>
        <a:bodyPr/>
        <a:lstStyle/>
        <a:p>
          <a:endParaRPr lang="en-US"/>
        </a:p>
      </dgm:t>
    </dgm:pt>
    <dgm:pt modelId="{B01A92C6-00B4-44CA-95C9-6EA271E532AA}" type="sibTrans" cxnId="{0E123ADC-FA98-466F-85FD-D16ABAA1F2BB}">
      <dgm:prSet/>
      <dgm:spPr/>
      <dgm:t>
        <a:bodyPr/>
        <a:lstStyle/>
        <a:p>
          <a:endParaRPr lang="en-US"/>
        </a:p>
      </dgm:t>
    </dgm:pt>
    <dgm:pt modelId="{9437FE3B-9690-4F05-93F7-7A7B02CA75AE}" type="pres">
      <dgm:prSet presAssocID="{08FA2DB3-06AC-4871-AA73-0022847C67A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168A557-A63E-48D2-8727-AF41154B385B}" type="pres">
      <dgm:prSet presAssocID="{889F8276-0EC8-427D-A289-552C98C6FFD1}" presName="thickLine" presStyleLbl="alignNode1" presStyleIdx="0" presStyleCnt="6"/>
      <dgm:spPr/>
    </dgm:pt>
    <dgm:pt modelId="{7CF21C32-4B8F-42C0-AAE3-B9A39D5BBFBC}" type="pres">
      <dgm:prSet presAssocID="{889F8276-0EC8-427D-A289-552C98C6FFD1}" presName="horz1" presStyleCnt="0"/>
      <dgm:spPr/>
    </dgm:pt>
    <dgm:pt modelId="{E8E16F6C-C3E7-47AE-B07D-2F1C83BE7C74}" type="pres">
      <dgm:prSet presAssocID="{889F8276-0EC8-427D-A289-552C98C6FFD1}" presName="tx1" presStyleLbl="revTx" presStyleIdx="0" presStyleCnt="12" custScaleX="433064"/>
      <dgm:spPr/>
      <dgm:t>
        <a:bodyPr/>
        <a:lstStyle/>
        <a:p>
          <a:endParaRPr lang="en-US"/>
        </a:p>
      </dgm:t>
    </dgm:pt>
    <dgm:pt modelId="{C77AF929-A59B-426D-957B-F6FD5E560D63}" type="pres">
      <dgm:prSet presAssocID="{889F8276-0EC8-427D-A289-552C98C6FFD1}" presName="vert1" presStyleCnt="0"/>
      <dgm:spPr/>
    </dgm:pt>
    <dgm:pt modelId="{32D6408F-86FA-47AD-9088-69CDB6E38EA3}" type="pres">
      <dgm:prSet presAssocID="{F5F9A6A2-E45B-4EB3-BEB5-8E45C921191E}" presName="vertSpace2a" presStyleCnt="0"/>
      <dgm:spPr/>
    </dgm:pt>
    <dgm:pt modelId="{AEAB3DE9-51B3-498D-A2B8-39B7A3AAE1F2}" type="pres">
      <dgm:prSet presAssocID="{F5F9A6A2-E45B-4EB3-BEB5-8E45C921191E}" presName="horz2" presStyleCnt="0"/>
      <dgm:spPr/>
    </dgm:pt>
    <dgm:pt modelId="{201495CA-BB7A-429B-B155-98F4EA217AEF}" type="pres">
      <dgm:prSet presAssocID="{F5F9A6A2-E45B-4EB3-BEB5-8E45C921191E}" presName="horzSpace2" presStyleCnt="0"/>
      <dgm:spPr/>
    </dgm:pt>
    <dgm:pt modelId="{8B86D3B9-E6CE-4CD3-BC11-6E5B840E28D4}" type="pres">
      <dgm:prSet presAssocID="{F5F9A6A2-E45B-4EB3-BEB5-8E45C921191E}" presName="tx2" presStyleLbl="revTx" presStyleIdx="1" presStyleCnt="12" custLinFactNeighborX="195" custLinFactNeighborY="-6282"/>
      <dgm:spPr/>
      <dgm:t>
        <a:bodyPr/>
        <a:lstStyle/>
        <a:p>
          <a:endParaRPr lang="en-US"/>
        </a:p>
      </dgm:t>
    </dgm:pt>
    <dgm:pt modelId="{86AD4D34-35CB-41DA-B4C1-8E5DCE246A68}" type="pres">
      <dgm:prSet presAssocID="{F5F9A6A2-E45B-4EB3-BEB5-8E45C921191E}" presName="vert2" presStyleCnt="0"/>
      <dgm:spPr/>
    </dgm:pt>
    <dgm:pt modelId="{5A46E8D7-3654-4F99-AF0C-0D994D82B8CE}" type="pres">
      <dgm:prSet presAssocID="{F5F9A6A2-E45B-4EB3-BEB5-8E45C921191E}" presName="thinLine2b" presStyleLbl="callout" presStyleIdx="0" presStyleCnt="6"/>
      <dgm:spPr/>
    </dgm:pt>
    <dgm:pt modelId="{387D9987-399D-40D5-BE36-32E318576113}" type="pres">
      <dgm:prSet presAssocID="{F5F9A6A2-E45B-4EB3-BEB5-8E45C921191E}" presName="vertSpace2b" presStyleCnt="0"/>
      <dgm:spPr/>
    </dgm:pt>
    <dgm:pt modelId="{4D7B12CE-06F9-456F-ADEE-2D63639709B3}" type="pres">
      <dgm:prSet presAssocID="{B7525D49-0033-4FD0-9484-43F2D3612C93}" presName="thickLine" presStyleLbl="alignNode1" presStyleIdx="1" presStyleCnt="6"/>
      <dgm:spPr/>
    </dgm:pt>
    <dgm:pt modelId="{F5D36C9E-55B4-41C6-A310-A52DA0BE47EC}" type="pres">
      <dgm:prSet presAssocID="{B7525D49-0033-4FD0-9484-43F2D3612C93}" presName="horz1" presStyleCnt="0"/>
      <dgm:spPr/>
    </dgm:pt>
    <dgm:pt modelId="{FEFF62BC-6943-4252-832F-980859F5D77A}" type="pres">
      <dgm:prSet presAssocID="{B7525D49-0033-4FD0-9484-43F2D3612C93}" presName="tx1" presStyleLbl="revTx" presStyleIdx="2" presStyleCnt="12" custScaleX="437787"/>
      <dgm:spPr/>
      <dgm:t>
        <a:bodyPr/>
        <a:lstStyle/>
        <a:p>
          <a:endParaRPr lang="en-US"/>
        </a:p>
      </dgm:t>
    </dgm:pt>
    <dgm:pt modelId="{7FA9BD7C-53C1-4EAD-BCAB-7A915B8254DE}" type="pres">
      <dgm:prSet presAssocID="{B7525D49-0033-4FD0-9484-43F2D3612C93}" presName="vert1" presStyleCnt="0"/>
      <dgm:spPr/>
    </dgm:pt>
    <dgm:pt modelId="{F73CAB42-9EF1-485E-889C-CACFFD0671BA}" type="pres">
      <dgm:prSet presAssocID="{0B9E36E0-0951-4BFB-9B00-C04EA505B8BE}" presName="vertSpace2a" presStyleCnt="0"/>
      <dgm:spPr/>
    </dgm:pt>
    <dgm:pt modelId="{25AFBEAA-4B4F-444B-95B3-F42AFECA8C64}" type="pres">
      <dgm:prSet presAssocID="{0B9E36E0-0951-4BFB-9B00-C04EA505B8BE}" presName="horz2" presStyleCnt="0"/>
      <dgm:spPr/>
    </dgm:pt>
    <dgm:pt modelId="{5396322D-AD7A-4968-A1A5-B8047E00F47F}" type="pres">
      <dgm:prSet presAssocID="{0B9E36E0-0951-4BFB-9B00-C04EA505B8BE}" presName="horzSpace2" presStyleCnt="0"/>
      <dgm:spPr/>
    </dgm:pt>
    <dgm:pt modelId="{1DA6C6A1-8FD4-48EE-98C5-82E229B1DDC9}" type="pres">
      <dgm:prSet presAssocID="{0B9E36E0-0951-4BFB-9B00-C04EA505B8BE}" presName="tx2" presStyleLbl="revTx" presStyleIdx="3" presStyleCnt="12"/>
      <dgm:spPr/>
      <dgm:t>
        <a:bodyPr/>
        <a:lstStyle/>
        <a:p>
          <a:endParaRPr lang="en-US"/>
        </a:p>
      </dgm:t>
    </dgm:pt>
    <dgm:pt modelId="{A03A7F17-3804-4B0C-833B-D316405D85A4}" type="pres">
      <dgm:prSet presAssocID="{0B9E36E0-0951-4BFB-9B00-C04EA505B8BE}" presName="vert2" presStyleCnt="0"/>
      <dgm:spPr/>
    </dgm:pt>
    <dgm:pt modelId="{B2C5D166-C0B5-45EE-91BA-40117245A838}" type="pres">
      <dgm:prSet presAssocID="{0B9E36E0-0951-4BFB-9B00-C04EA505B8BE}" presName="thinLine2b" presStyleLbl="callout" presStyleIdx="1" presStyleCnt="6"/>
      <dgm:spPr/>
    </dgm:pt>
    <dgm:pt modelId="{FDD566FD-2170-4B93-99E5-EF5429320A56}" type="pres">
      <dgm:prSet presAssocID="{0B9E36E0-0951-4BFB-9B00-C04EA505B8BE}" presName="vertSpace2b" presStyleCnt="0"/>
      <dgm:spPr/>
    </dgm:pt>
    <dgm:pt modelId="{E85639CF-9EB2-43D4-B269-539E96B154BB}" type="pres">
      <dgm:prSet presAssocID="{BF491362-6BE9-4B65-960E-3AE28F491B61}" presName="thickLine" presStyleLbl="alignNode1" presStyleIdx="2" presStyleCnt="6"/>
      <dgm:spPr/>
    </dgm:pt>
    <dgm:pt modelId="{723A07D2-2107-4B96-832A-75ACD4D65784}" type="pres">
      <dgm:prSet presAssocID="{BF491362-6BE9-4B65-960E-3AE28F491B61}" presName="horz1" presStyleCnt="0"/>
      <dgm:spPr/>
    </dgm:pt>
    <dgm:pt modelId="{BE139837-4606-499E-A014-F51F683F538D}" type="pres">
      <dgm:prSet presAssocID="{BF491362-6BE9-4B65-960E-3AE28F491B61}" presName="tx1" presStyleLbl="revTx" presStyleIdx="4" presStyleCnt="12" custScaleX="422772"/>
      <dgm:spPr/>
      <dgm:t>
        <a:bodyPr/>
        <a:lstStyle/>
        <a:p>
          <a:endParaRPr lang="en-US"/>
        </a:p>
      </dgm:t>
    </dgm:pt>
    <dgm:pt modelId="{548F6D68-D4EB-41A0-AF4A-6B6938571C5B}" type="pres">
      <dgm:prSet presAssocID="{BF491362-6BE9-4B65-960E-3AE28F491B61}" presName="vert1" presStyleCnt="0"/>
      <dgm:spPr/>
    </dgm:pt>
    <dgm:pt modelId="{AA0A09B5-2D87-4323-943C-17AFD05426FF}" type="pres">
      <dgm:prSet presAssocID="{811B10A8-934E-4F9D-96AF-32672CBA26D2}" presName="vertSpace2a" presStyleCnt="0"/>
      <dgm:spPr/>
    </dgm:pt>
    <dgm:pt modelId="{3ABCCCC3-1B96-46B0-AEBE-A6CE1E134ABF}" type="pres">
      <dgm:prSet presAssocID="{811B10A8-934E-4F9D-96AF-32672CBA26D2}" presName="horz2" presStyleCnt="0"/>
      <dgm:spPr/>
    </dgm:pt>
    <dgm:pt modelId="{9FB501F7-BF95-4F5E-8AC8-5F4DE6D4FE72}" type="pres">
      <dgm:prSet presAssocID="{811B10A8-934E-4F9D-96AF-32672CBA26D2}" presName="horzSpace2" presStyleCnt="0"/>
      <dgm:spPr/>
    </dgm:pt>
    <dgm:pt modelId="{C358D992-DE0E-4B27-8878-5A896A865FE2}" type="pres">
      <dgm:prSet presAssocID="{811B10A8-934E-4F9D-96AF-32672CBA26D2}" presName="tx2" presStyleLbl="revTx" presStyleIdx="5" presStyleCnt="12"/>
      <dgm:spPr/>
      <dgm:t>
        <a:bodyPr/>
        <a:lstStyle/>
        <a:p>
          <a:endParaRPr lang="en-US"/>
        </a:p>
      </dgm:t>
    </dgm:pt>
    <dgm:pt modelId="{85B62C25-CCFE-49D5-A301-2616302CA63C}" type="pres">
      <dgm:prSet presAssocID="{811B10A8-934E-4F9D-96AF-32672CBA26D2}" presName="vert2" presStyleCnt="0"/>
      <dgm:spPr/>
    </dgm:pt>
    <dgm:pt modelId="{2A1CA563-A189-4B37-AAFA-393F6EC7DCCD}" type="pres">
      <dgm:prSet presAssocID="{811B10A8-934E-4F9D-96AF-32672CBA26D2}" presName="thinLine2b" presStyleLbl="callout" presStyleIdx="2" presStyleCnt="6"/>
      <dgm:spPr/>
    </dgm:pt>
    <dgm:pt modelId="{8F0B2971-511C-429F-99CE-A5AE5649D6A5}" type="pres">
      <dgm:prSet presAssocID="{811B10A8-934E-4F9D-96AF-32672CBA26D2}" presName="vertSpace2b" presStyleCnt="0"/>
      <dgm:spPr/>
    </dgm:pt>
    <dgm:pt modelId="{65C0FBBB-1857-4CCD-A260-D1536BC2AE6A}" type="pres">
      <dgm:prSet presAssocID="{55834C7B-41A3-455E-808B-8F551D7BFA80}" presName="thickLine" presStyleLbl="alignNode1" presStyleIdx="3" presStyleCnt="6"/>
      <dgm:spPr/>
    </dgm:pt>
    <dgm:pt modelId="{E5BF8532-334A-4E6E-AA99-A0DF24BA11B1}" type="pres">
      <dgm:prSet presAssocID="{55834C7B-41A3-455E-808B-8F551D7BFA80}" presName="horz1" presStyleCnt="0"/>
      <dgm:spPr/>
    </dgm:pt>
    <dgm:pt modelId="{E28FA1C4-EF76-492F-8356-930DCD76FDF6}" type="pres">
      <dgm:prSet presAssocID="{55834C7B-41A3-455E-808B-8F551D7BFA80}" presName="tx1" presStyleLbl="revTx" presStyleIdx="6" presStyleCnt="12" custScaleX="439476"/>
      <dgm:spPr/>
      <dgm:t>
        <a:bodyPr/>
        <a:lstStyle/>
        <a:p>
          <a:endParaRPr lang="en-US"/>
        </a:p>
      </dgm:t>
    </dgm:pt>
    <dgm:pt modelId="{49DE2499-DD0E-4010-A7C1-8E7BB516041B}" type="pres">
      <dgm:prSet presAssocID="{55834C7B-41A3-455E-808B-8F551D7BFA80}" presName="vert1" presStyleCnt="0"/>
      <dgm:spPr/>
    </dgm:pt>
    <dgm:pt modelId="{0987A918-F3F8-4CEF-A43D-597CBEC58D2C}" type="pres">
      <dgm:prSet presAssocID="{2399D064-1FD2-4440-B10D-956D9977B62A}" presName="vertSpace2a" presStyleCnt="0"/>
      <dgm:spPr/>
    </dgm:pt>
    <dgm:pt modelId="{3C3ACB81-9E40-4864-8A77-0CC87975E125}" type="pres">
      <dgm:prSet presAssocID="{2399D064-1FD2-4440-B10D-956D9977B62A}" presName="horz2" presStyleCnt="0"/>
      <dgm:spPr/>
    </dgm:pt>
    <dgm:pt modelId="{3D252C92-05AB-40D7-87CF-FDD7417E040B}" type="pres">
      <dgm:prSet presAssocID="{2399D064-1FD2-4440-B10D-956D9977B62A}" presName="horzSpace2" presStyleCnt="0"/>
      <dgm:spPr/>
    </dgm:pt>
    <dgm:pt modelId="{04D03898-2580-40E4-A768-551838BB7F4C}" type="pres">
      <dgm:prSet presAssocID="{2399D064-1FD2-4440-B10D-956D9977B62A}" presName="tx2" presStyleLbl="revTx" presStyleIdx="7" presStyleCnt="12"/>
      <dgm:spPr/>
      <dgm:t>
        <a:bodyPr/>
        <a:lstStyle/>
        <a:p>
          <a:endParaRPr lang="en-US"/>
        </a:p>
      </dgm:t>
    </dgm:pt>
    <dgm:pt modelId="{72042725-ACA4-4C60-B27F-07D1B37211DA}" type="pres">
      <dgm:prSet presAssocID="{2399D064-1FD2-4440-B10D-956D9977B62A}" presName="vert2" presStyleCnt="0"/>
      <dgm:spPr/>
    </dgm:pt>
    <dgm:pt modelId="{7C4F7B01-8A17-4B55-B4FB-3059D96BC3D5}" type="pres">
      <dgm:prSet presAssocID="{2399D064-1FD2-4440-B10D-956D9977B62A}" presName="thinLine2b" presStyleLbl="callout" presStyleIdx="3" presStyleCnt="6"/>
      <dgm:spPr/>
    </dgm:pt>
    <dgm:pt modelId="{E68F1203-D581-4A18-BEEB-75F44B1BE7D6}" type="pres">
      <dgm:prSet presAssocID="{2399D064-1FD2-4440-B10D-956D9977B62A}" presName="vertSpace2b" presStyleCnt="0"/>
      <dgm:spPr/>
    </dgm:pt>
    <dgm:pt modelId="{D2817B39-64D9-4439-8095-D9BE252E7C94}" type="pres">
      <dgm:prSet presAssocID="{00F34C03-B906-4053-8356-4416F432CE7A}" presName="thickLine" presStyleLbl="alignNode1" presStyleIdx="4" presStyleCnt="6"/>
      <dgm:spPr/>
    </dgm:pt>
    <dgm:pt modelId="{B34CD61F-AE28-43AD-9B96-AD39C12585B2}" type="pres">
      <dgm:prSet presAssocID="{00F34C03-B906-4053-8356-4416F432CE7A}" presName="horz1" presStyleCnt="0"/>
      <dgm:spPr/>
    </dgm:pt>
    <dgm:pt modelId="{C635C2DF-B66F-49AB-9A30-874826D2880C}" type="pres">
      <dgm:prSet presAssocID="{00F34C03-B906-4053-8356-4416F432CE7A}" presName="tx1" presStyleLbl="revTx" presStyleIdx="8" presStyleCnt="12" custScaleX="440969"/>
      <dgm:spPr/>
      <dgm:t>
        <a:bodyPr/>
        <a:lstStyle/>
        <a:p>
          <a:endParaRPr lang="en-US"/>
        </a:p>
      </dgm:t>
    </dgm:pt>
    <dgm:pt modelId="{73C04D26-861C-4816-89FA-3491F1E0D84B}" type="pres">
      <dgm:prSet presAssocID="{00F34C03-B906-4053-8356-4416F432CE7A}" presName="vert1" presStyleCnt="0"/>
      <dgm:spPr/>
    </dgm:pt>
    <dgm:pt modelId="{44D41C99-5E23-4E86-9373-F16204C0F59B}" type="pres">
      <dgm:prSet presAssocID="{06F820F1-6522-414A-B8A6-57E1D2F1D7B9}" presName="vertSpace2a" presStyleCnt="0"/>
      <dgm:spPr/>
    </dgm:pt>
    <dgm:pt modelId="{FFF03B89-3E14-4748-9733-D3D7EC096BC5}" type="pres">
      <dgm:prSet presAssocID="{06F820F1-6522-414A-B8A6-57E1D2F1D7B9}" presName="horz2" presStyleCnt="0"/>
      <dgm:spPr/>
    </dgm:pt>
    <dgm:pt modelId="{8EFAC4B7-41BA-40B0-A682-1603EDA23A23}" type="pres">
      <dgm:prSet presAssocID="{06F820F1-6522-414A-B8A6-57E1D2F1D7B9}" presName="horzSpace2" presStyleCnt="0"/>
      <dgm:spPr/>
    </dgm:pt>
    <dgm:pt modelId="{B64EF5E1-5AB5-466B-AD09-FFCDBA72BC8B}" type="pres">
      <dgm:prSet presAssocID="{06F820F1-6522-414A-B8A6-57E1D2F1D7B9}" presName="tx2" presStyleLbl="revTx" presStyleIdx="9" presStyleCnt="12"/>
      <dgm:spPr/>
      <dgm:t>
        <a:bodyPr/>
        <a:lstStyle/>
        <a:p>
          <a:endParaRPr lang="en-US"/>
        </a:p>
      </dgm:t>
    </dgm:pt>
    <dgm:pt modelId="{AAA6A454-A5FE-425E-9223-CF0B6315A596}" type="pres">
      <dgm:prSet presAssocID="{06F820F1-6522-414A-B8A6-57E1D2F1D7B9}" presName="vert2" presStyleCnt="0"/>
      <dgm:spPr/>
    </dgm:pt>
    <dgm:pt modelId="{2C5A0D6E-BB85-4DDE-A282-2B10BD49EF90}" type="pres">
      <dgm:prSet presAssocID="{06F820F1-6522-414A-B8A6-57E1D2F1D7B9}" presName="thinLine2b" presStyleLbl="callout" presStyleIdx="4" presStyleCnt="6"/>
      <dgm:spPr/>
    </dgm:pt>
    <dgm:pt modelId="{44CB480D-3247-4BDF-A14D-128AE334D452}" type="pres">
      <dgm:prSet presAssocID="{06F820F1-6522-414A-B8A6-57E1D2F1D7B9}" presName="vertSpace2b" presStyleCnt="0"/>
      <dgm:spPr/>
    </dgm:pt>
    <dgm:pt modelId="{60BA2E3F-F4A7-400F-98F1-04AB3E8D1B47}" type="pres">
      <dgm:prSet presAssocID="{5360B250-540A-4161-A383-CB92C9436DC6}" presName="thickLine" presStyleLbl="alignNode1" presStyleIdx="5" presStyleCnt="6"/>
      <dgm:spPr/>
    </dgm:pt>
    <dgm:pt modelId="{E1493182-5756-41BA-8676-37CEF0490C9E}" type="pres">
      <dgm:prSet presAssocID="{5360B250-540A-4161-A383-CB92C9436DC6}" presName="horz1" presStyleCnt="0"/>
      <dgm:spPr/>
    </dgm:pt>
    <dgm:pt modelId="{DA7E87EC-8E68-4D04-860E-B194CB91DF0D}" type="pres">
      <dgm:prSet presAssocID="{5360B250-540A-4161-A383-CB92C9436DC6}" presName="tx1" presStyleLbl="revTx" presStyleIdx="10" presStyleCnt="12" custScaleX="437898" custLinFactNeighborX="-144"/>
      <dgm:spPr/>
      <dgm:t>
        <a:bodyPr/>
        <a:lstStyle/>
        <a:p>
          <a:endParaRPr lang="en-US"/>
        </a:p>
      </dgm:t>
    </dgm:pt>
    <dgm:pt modelId="{C66185D9-FDCB-431F-84BF-F58B5C9A293F}" type="pres">
      <dgm:prSet presAssocID="{5360B250-540A-4161-A383-CB92C9436DC6}" presName="vert1" presStyleCnt="0"/>
      <dgm:spPr/>
    </dgm:pt>
    <dgm:pt modelId="{8A6D0E10-E509-4406-9DB9-A943A8DA1849}" type="pres">
      <dgm:prSet presAssocID="{3B6E89A1-136D-4709-B806-D99D74698D17}" presName="vertSpace2a" presStyleCnt="0"/>
      <dgm:spPr/>
    </dgm:pt>
    <dgm:pt modelId="{D02DD0D3-FB03-4307-9F81-53A5032A57CF}" type="pres">
      <dgm:prSet presAssocID="{3B6E89A1-136D-4709-B806-D99D74698D17}" presName="horz2" presStyleCnt="0"/>
      <dgm:spPr/>
    </dgm:pt>
    <dgm:pt modelId="{C60162AC-04BB-4AAA-9B6F-54218A0E1A14}" type="pres">
      <dgm:prSet presAssocID="{3B6E89A1-136D-4709-B806-D99D74698D17}" presName="horzSpace2" presStyleCnt="0"/>
      <dgm:spPr/>
    </dgm:pt>
    <dgm:pt modelId="{A7387FD0-DA31-4930-8277-07C8302DC07C}" type="pres">
      <dgm:prSet presAssocID="{3B6E89A1-136D-4709-B806-D99D74698D17}" presName="tx2" presStyleLbl="revTx" presStyleIdx="11" presStyleCnt="12"/>
      <dgm:spPr/>
      <dgm:t>
        <a:bodyPr/>
        <a:lstStyle/>
        <a:p>
          <a:endParaRPr lang="en-US"/>
        </a:p>
      </dgm:t>
    </dgm:pt>
    <dgm:pt modelId="{55A79D5E-449B-4746-A16C-D8807167204A}" type="pres">
      <dgm:prSet presAssocID="{3B6E89A1-136D-4709-B806-D99D74698D17}" presName="vert2" presStyleCnt="0"/>
      <dgm:spPr/>
    </dgm:pt>
    <dgm:pt modelId="{0657682C-17EA-4044-B27B-0B97F82EBC28}" type="pres">
      <dgm:prSet presAssocID="{3B6E89A1-136D-4709-B806-D99D74698D17}" presName="thinLine2b" presStyleLbl="callout" presStyleIdx="5" presStyleCnt="6"/>
      <dgm:spPr/>
    </dgm:pt>
    <dgm:pt modelId="{E810D5E8-1FB5-4291-83DA-D2DDB81E9EE1}" type="pres">
      <dgm:prSet presAssocID="{3B6E89A1-136D-4709-B806-D99D74698D17}" presName="vertSpace2b" presStyleCnt="0"/>
      <dgm:spPr/>
    </dgm:pt>
  </dgm:ptLst>
  <dgm:cxnLst>
    <dgm:cxn modelId="{1B6DD524-0FBC-41EB-9CFB-471F55B567AC}" type="presOf" srcId="{BF491362-6BE9-4B65-960E-3AE28F491B61}" destId="{BE139837-4606-499E-A014-F51F683F538D}" srcOrd="0" destOrd="0" presId="urn:microsoft.com/office/officeart/2008/layout/LinedList"/>
    <dgm:cxn modelId="{50D8D0A1-1424-4486-A2B8-5DFB9C5A6D2D}" srcId="{08FA2DB3-06AC-4871-AA73-0022847C67A9}" destId="{00F34C03-B906-4053-8356-4416F432CE7A}" srcOrd="4" destOrd="0" parTransId="{38947D9A-8B09-4BEB-B980-2FC58CA8BDFA}" sibTransId="{B10F4342-82C4-48CA-9EA8-356409F55900}"/>
    <dgm:cxn modelId="{43957AFD-CB92-422D-A103-77B903086DA5}" type="presOf" srcId="{2399D064-1FD2-4440-B10D-956D9977B62A}" destId="{04D03898-2580-40E4-A768-551838BB7F4C}" srcOrd="0" destOrd="0" presId="urn:microsoft.com/office/officeart/2008/layout/LinedList"/>
    <dgm:cxn modelId="{10E2FB26-4E16-46EF-9F04-51B005B7AA59}" type="presOf" srcId="{889F8276-0EC8-427D-A289-552C98C6FFD1}" destId="{E8E16F6C-C3E7-47AE-B07D-2F1C83BE7C74}" srcOrd="0" destOrd="0" presId="urn:microsoft.com/office/officeart/2008/layout/LinedList"/>
    <dgm:cxn modelId="{0E123ADC-FA98-466F-85FD-D16ABAA1F2BB}" srcId="{5360B250-540A-4161-A383-CB92C9436DC6}" destId="{3B6E89A1-136D-4709-B806-D99D74698D17}" srcOrd="0" destOrd="0" parTransId="{BDB5A213-6FE1-4081-B51A-540CD1BBF203}" sibTransId="{B01A92C6-00B4-44CA-95C9-6EA271E532AA}"/>
    <dgm:cxn modelId="{E8007F09-C918-4C79-9F7D-9BB8FD4D4AEB}" type="presOf" srcId="{F5F9A6A2-E45B-4EB3-BEB5-8E45C921191E}" destId="{8B86D3B9-E6CE-4CD3-BC11-6E5B840E28D4}" srcOrd="0" destOrd="0" presId="urn:microsoft.com/office/officeart/2008/layout/LinedList"/>
    <dgm:cxn modelId="{FD38C410-A8D9-4781-95ED-A960599D7D61}" srcId="{08FA2DB3-06AC-4871-AA73-0022847C67A9}" destId="{889F8276-0EC8-427D-A289-552C98C6FFD1}" srcOrd="0" destOrd="0" parTransId="{F3D960D9-10F4-4632-BD79-FABFE91912E7}" sibTransId="{E431E7FC-4337-4C19-A709-930C7B79860C}"/>
    <dgm:cxn modelId="{FB643A53-F649-4F73-9033-6EB6FF3CE4CC}" srcId="{889F8276-0EC8-427D-A289-552C98C6FFD1}" destId="{F5F9A6A2-E45B-4EB3-BEB5-8E45C921191E}" srcOrd="0" destOrd="0" parTransId="{886D5F8B-3655-4899-B77B-D020D4395FFB}" sibTransId="{13FAB582-D0DD-4FA4-B183-1FEE72D1537C}"/>
    <dgm:cxn modelId="{EA8BECD5-C869-49E9-8E40-B8E2661DF19D}" srcId="{00F34C03-B906-4053-8356-4416F432CE7A}" destId="{06F820F1-6522-414A-B8A6-57E1D2F1D7B9}" srcOrd="0" destOrd="0" parTransId="{1BDA7519-2877-4BF5-81A4-9473EDB654E5}" sibTransId="{452E29C4-5EB9-458E-98A7-E8BAA2B6F466}"/>
    <dgm:cxn modelId="{B6E2D8D3-6D73-4D9D-B212-832F3304EAFB}" srcId="{08FA2DB3-06AC-4871-AA73-0022847C67A9}" destId="{BF491362-6BE9-4B65-960E-3AE28F491B61}" srcOrd="2" destOrd="0" parTransId="{28566291-2B05-4897-A3A6-04C940C80B2D}" sibTransId="{636B6A8A-F31C-4732-B0C6-EF553A7DA037}"/>
    <dgm:cxn modelId="{E66FB9F7-2907-49A0-BBF2-FA2BCD38D2C0}" srcId="{08FA2DB3-06AC-4871-AA73-0022847C67A9}" destId="{5360B250-540A-4161-A383-CB92C9436DC6}" srcOrd="5" destOrd="0" parTransId="{65D0D67B-AFB8-4704-AEA5-411A644171C5}" sibTransId="{8799C220-4211-4965-881D-0F1FE5CDCAE2}"/>
    <dgm:cxn modelId="{38BA5C67-AA51-4E45-837A-389F745966F8}" srcId="{08FA2DB3-06AC-4871-AA73-0022847C67A9}" destId="{B7525D49-0033-4FD0-9484-43F2D3612C93}" srcOrd="1" destOrd="0" parTransId="{6FFACBFF-EF30-439B-8106-013FE403C1F2}" sibTransId="{DEE1863F-58C4-4560-A06F-BEA0A7015C7D}"/>
    <dgm:cxn modelId="{05E2881C-17C0-4421-B22E-FB802C592991}" type="presOf" srcId="{811B10A8-934E-4F9D-96AF-32672CBA26D2}" destId="{C358D992-DE0E-4B27-8878-5A896A865FE2}" srcOrd="0" destOrd="0" presId="urn:microsoft.com/office/officeart/2008/layout/LinedList"/>
    <dgm:cxn modelId="{BE2EA3E0-0DAC-482E-AC26-A6EEFD02EEFE}" type="presOf" srcId="{3B6E89A1-136D-4709-B806-D99D74698D17}" destId="{A7387FD0-DA31-4930-8277-07C8302DC07C}" srcOrd="0" destOrd="0" presId="urn:microsoft.com/office/officeart/2008/layout/LinedList"/>
    <dgm:cxn modelId="{32F0702E-AE47-446B-A55A-DE994614AA9A}" type="presOf" srcId="{06F820F1-6522-414A-B8A6-57E1D2F1D7B9}" destId="{B64EF5E1-5AB5-466B-AD09-FFCDBA72BC8B}" srcOrd="0" destOrd="0" presId="urn:microsoft.com/office/officeart/2008/layout/LinedList"/>
    <dgm:cxn modelId="{C596A05F-036F-447D-B863-CEDBBAB31309}" type="presOf" srcId="{B7525D49-0033-4FD0-9484-43F2D3612C93}" destId="{FEFF62BC-6943-4252-832F-980859F5D77A}" srcOrd="0" destOrd="0" presId="urn:microsoft.com/office/officeart/2008/layout/LinedList"/>
    <dgm:cxn modelId="{1DF61788-9D3A-4998-98B2-9E00AA3548C6}" type="presOf" srcId="{5360B250-540A-4161-A383-CB92C9436DC6}" destId="{DA7E87EC-8E68-4D04-860E-B194CB91DF0D}" srcOrd="0" destOrd="0" presId="urn:microsoft.com/office/officeart/2008/layout/LinedList"/>
    <dgm:cxn modelId="{6E561CBE-6C4E-49EA-84A6-F3054C4AEA7B}" type="presOf" srcId="{00F34C03-B906-4053-8356-4416F432CE7A}" destId="{C635C2DF-B66F-49AB-9A30-874826D2880C}" srcOrd="0" destOrd="0" presId="urn:microsoft.com/office/officeart/2008/layout/LinedList"/>
    <dgm:cxn modelId="{4F2E3BC2-5609-41CC-B15C-0EFCE65EFAF7}" type="presOf" srcId="{55834C7B-41A3-455E-808B-8F551D7BFA80}" destId="{E28FA1C4-EF76-492F-8356-930DCD76FDF6}" srcOrd="0" destOrd="0" presId="urn:microsoft.com/office/officeart/2008/layout/LinedList"/>
    <dgm:cxn modelId="{107EEB52-6F91-4EF6-9EAE-6A676DCDB896}" type="presOf" srcId="{0B9E36E0-0951-4BFB-9B00-C04EA505B8BE}" destId="{1DA6C6A1-8FD4-48EE-98C5-82E229B1DDC9}" srcOrd="0" destOrd="0" presId="urn:microsoft.com/office/officeart/2008/layout/LinedList"/>
    <dgm:cxn modelId="{3D126599-F0AD-46D7-B44C-D5750E498A2E}" type="presOf" srcId="{08FA2DB3-06AC-4871-AA73-0022847C67A9}" destId="{9437FE3B-9690-4F05-93F7-7A7B02CA75AE}" srcOrd="0" destOrd="0" presId="urn:microsoft.com/office/officeart/2008/layout/LinedList"/>
    <dgm:cxn modelId="{DC4AE5AC-2807-4017-932E-30E98572178B}" srcId="{BF491362-6BE9-4B65-960E-3AE28F491B61}" destId="{811B10A8-934E-4F9D-96AF-32672CBA26D2}" srcOrd="0" destOrd="0" parTransId="{6D7F8E59-931D-4DE6-8183-E079E47DE7A6}" sibTransId="{44DB7CFB-42D6-40BA-AE23-E978AB57BD1D}"/>
    <dgm:cxn modelId="{AF2DB0D7-A7CB-4B72-A5EB-08899106273F}" srcId="{55834C7B-41A3-455E-808B-8F551D7BFA80}" destId="{2399D064-1FD2-4440-B10D-956D9977B62A}" srcOrd="0" destOrd="0" parTransId="{99DBE574-3B1C-4CF5-9C9B-7A2F3AC0BE5D}" sibTransId="{2E048C47-6C43-4ACA-81A7-714355535A4E}"/>
    <dgm:cxn modelId="{324CAB90-8596-42FE-9536-479900A154B9}" srcId="{B7525D49-0033-4FD0-9484-43F2D3612C93}" destId="{0B9E36E0-0951-4BFB-9B00-C04EA505B8BE}" srcOrd="0" destOrd="0" parTransId="{21EB709F-CC86-408A-B5F9-5B26DA9F5598}" sibTransId="{AFD3125C-D928-4D32-AF1A-134DC2EEB356}"/>
    <dgm:cxn modelId="{E31B9499-C9D5-49B8-9FA3-E433A02FA81F}" srcId="{08FA2DB3-06AC-4871-AA73-0022847C67A9}" destId="{55834C7B-41A3-455E-808B-8F551D7BFA80}" srcOrd="3" destOrd="0" parTransId="{8100B920-187E-49CA-BF5A-4DCAF39DBB8B}" sibTransId="{762A0106-0BF3-46C0-B2A6-F15D0959EA54}"/>
    <dgm:cxn modelId="{38FF2EB5-0899-459E-AF03-7AD4F4D50673}" type="presParOf" srcId="{9437FE3B-9690-4F05-93F7-7A7B02CA75AE}" destId="{4168A557-A63E-48D2-8727-AF41154B385B}" srcOrd="0" destOrd="0" presId="urn:microsoft.com/office/officeart/2008/layout/LinedList"/>
    <dgm:cxn modelId="{9C95AD88-EDA3-436D-9C8D-CB7D6C8446A7}" type="presParOf" srcId="{9437FE3B-9690-4F05-93F7-7A7B02CA75AE}" destId="{7CF21C32-4B8F-42C0-AAE3-B9A39D5BBFBC}" srcOrd="1" destOrd="0" presId="urn:microsoft.com/office/officeart/2008/layout/LinedList"/>
    <dgm:cxn modelId="{C108C0E1-1B5D-424B-B513-ED56961D95E6}" type="presParOf" srcId="{7CF21C32-4B8F-42C0-AAE3-B9A39D5BBFBC}" destId="{E8E16F6C-C3E7-47AE-B07D-2F1C83BE7C74}" srcOrd="0" destOrd="0" presId="urn:microsoft.com/office/officeart/2008/layout/LinedList"/>
    <dgm:cxn modelId="{215A0D3A-7154-48FD-BD31-629B0A9D69EE}" type="presParOf" srcId="{7CF21C32-4B8F-42C0-AAE3-B9A39D5BBFBC}" destId="{C77AF929-A59B-426D-957B-F6FD5E560D63}" srcOrd="1" destOrd="0" presId="urn:microsoft.com/office/officeart/2008/layout/LinedList"/>
    <dgm:cxn modelId="{B49DCCB9-FA6B-460D-80BF-EC3D58267A45}" type="presParOf" srcId="{C77AF929-A59B-426D-957B-F6FD5E560D63}" destId="{32D6408F-86FA-47AD-9088-69CDB6E38EA3}" srcOrd="0" destOrd="0" presId="urn:microsoft.com/office/officeart/2008/layout/LinedList"/>
    <dgm:cxn modelId="{17396220-9D95-4CFB-A5A8-0D7A19790BBA}" type="presParOf" srcId="{C77AF929-A59B-426D-957B-F6FD5E560D63}" destId="{AEAB3DE9-51B3-498D-A2B8-39B7A3AAE1F2}" srcOrd="1" destOrd="0" presId="urn:microsoft.com/office/officeart/2008/layout/LinedList"/>
    <dgm:cxn modelId="{A4E25743-5EB1-423B-A46B-0356C8E91BBB}" type="presParOf" srcId="{AEAB3DE9-51B3-498D-A2B8-39B7A3AAE1F2}" destId="{201495CA-BB7A-429B-B155-98F4EA217AEF}" srcOrd="0" destOrd="0" presId="urn:microsoft.com/office/officeart/2008/layout/LinedList"/>
    <dgm:cxn modelId="{F636FF42-A763-4141-AB3C-22D95073E2D1}" type="presParOf" srcId="{AEAB3DE9-51B3-498D-A2B8-39B7A3AAE1F2}" destId="{8B86D3B9-E6CE-4CD3-BC11-6E5B840E28D4}" srcOrd="1" destOrd="0" presId="urn:microsoft.com/office/officeart/2008/layout/LinedList"/>
    <dgm:cxn modelId="{DFFC0428-9915-48DD-8A30-20A93258FCEB}" type="presParOf" srcId="{AEAB3DE9-51B3-498D-A2B8-39B7A3AAE1F2}" destId="{86AD4D34-35CB-41DA-B4C1-8E5DCE246A68}" srcOrd="2" destOrd="0" presId="urn:microsoft.com/office/officeart/2008/layout/LinedList"/>
    <dgm:cxn modelId="{5C09888A-8D49-4722-8A61-30B068D5E3A8}" type="presParOf" srcId="{C77AF929-A59B-426D-957B-F6FD5E560D63}" destId="{5A46E8D7-3654-4F99-AF0C-0D994D82B8CE}" srcOrd="2" destOrd="0" presId="urn:microsoft.com/office/officeart/2008/layout/LinedList"/>
    <dgm:cxn modelId="{8DE68633-0EE8-4B04-B934-9A734EF8A510}" type="presParOf" srcId="{C77AF929-A59B-426D-957B-F6FD5E560D63}" destId="{387D9987-399D-40D5-BE36-32E318576113}" srcOrd="3" destOrd="0" presId="urn:microsoft.com/office/officeart/2008/layout/LinedList"/>
    <dgm:cxn modelId="{A002CEC3-4891-4E8A-AE19-65527D437B83}" type="presParOf" srcId="{9437FE3B-9690-4F05-93F7-7A7B02CA75AE}" destId="{4D7B12CE-06F9-456F-ADEE-2D63639709B3}" srcOrd="2" destOrd="0" presId="urn:microsoft.com/office/officeart/2008/layout/LinedList"/>
    <dgm:cxn modelId="{D4D0B810-830E-41D2-8F76-CD18034CDA18}" type="presParOf" srcId="{9437FE3B-9690-4F05-93F7-7A7B02CA75AE}" destId="{F5D36C9E-55B4-41C6-A310-A52DA0BE47EC}" srcOrd="3" destOrd="0" presId="urn:microsoft.com/office/officeart/2008/layout/LinedList"/>
    <dgm:cxn modelId="{1980DF17-3F9F-42C3-897B-2E5C08E2D50F}" type="presParOf" srcId="{F5D36C9E-55B4-41C6-A310-A52DA0BE47EC}" destId="{FEFF62BC-6943-4252-832F-980859F5D77A}" srcOrd="0" destOrd="0" presId="urn:microsoft.com/office/officeart/2008/layout/LinedList"/>
    <dgm:cxn modelId="{B602F860-BA6E-4075-9A03-1875CBE48863}" type="presParOf" srcId="{F5D36C9E-55B4-41C6-A310-A52DA0BE47EC}" destId="{7FA9BD7C-53C1-4EAD-BCAB-7A915B8254DE}" srcOrd="1" destOrd="0" presId="urn:microsoft.com/office/officeart/2008/layout/LinedList"/>
    <dgm:cxn modelId="{2E9368BC-3FE4-4635-8ACE-ACE68A8EF659}" type="presParOf" srcId="{7FA9BD7C-53C1-4EAD-BCAB-7A915B8254DE}" destId="{F73CAB42-9EF1-485E-889C-CACFFD0671BA}" srcOrd="0" destOrd="0" presId="urn:microsoft.com/office/officeart/2008/layout/LinedList"/>
    <dgm:cxn modelId="{4FB49F4A-CF60-4DB7-9F1A-D1CE7C07F7B9}" type="presParOf" srcId="{7FA9BD7C-53C1-4EAD-BCAB-7A915B8254DE}" destId="{25AFBEAA-4B4F-444B-95B3-F42AFECA8C64}" srcOrd="1" destOrd="0" presId="urn:microsoft.com/office/officeart/2008/layout/LinedList"/>
    <dgm:cxn modelId="{939B9037-E980-4FA8-9AE2-F26DDFA92656}" type="presParOf" srcId="{25AFBEAA-4B4F-444B-95B3-F42AFECA8C64}" destId="{5396322D-AD7A-4968-A1A5-B8047E00F47F}" srcOrd="0" destOrd="0" presId="urn:microsoft.com/office/officeart/2008/layout/LinedList"/>
    <dgm:cxn modelId="{EC3675F8-AE34-4ABB-B740-771A3E48EBF0}" type="presParOf" srcId="{25AFBEAA-4B4F-444B-95B3-F42AFECA8C64}" destId="{1DA6C6A1-8FD4-48EE-98C5-82E229B1DDC9}" srcOrd="1" destOrd="0" presId="urn:microsoft.com/office/officeart/2008/layout/LinedList"/>
    <dgm:cxn modelId="{B7D7A09C-F9F2-42E8-8DDB-DBCDF2E83AA8}" type="presParOf" srcId="{25AFBEAA-4B4F-444B-95B3-F42AFECA8C64}" destId="{A03A7F17-3804-4B0C-833B-D316405D85A4}" srcOrd="2" destOrd="0" presId="urn:microsoft.com/office/officeart/2008/layout/LinedList"/>
    <dgm:cxn modelId="{F6CEF01D-394D-4C5D-8041-950259F344F7}" type="presParOf" srcId="{7FA9BD7C-53C1-4EAD-BCAB-7A915B8254DE}" destId="{B2C5D166-C0B5-45EE-91BA-40117245A838}" srcOrd="2" destOrd="0" presId="urn:microsoft.com/office/officeart/2008/layout/LinedList"/>
    <dgm:cxn modelId="{976D35DA-4B39-4709-B07D-CA79448DFF4B}" type="presParOf" srcId="{7FA9BD7C-53C1-4EAD-BCAB-7A915B8254DE}" destId="{FDD566FD-2170-4B93-99E5-EF5429320A56}" srcOrd="3" destOrd="0" presId="urn:microsoft.com/office/officeart/2008/layout/LinedList"/>
    <dgm:cxn modelId="{DE75D5F4-E69D-4EF3-92AB-B31586DED5F8}" type="presParOf" srcId="{9437FE3B-9690-4F05-93F7-7A7B02CA75AE}" destId="{E85639CF-9EB2-43D4-B269-539E96B154BB}" srcOrd="4" destOrd="0" presId="urn:microsoft.com/office/officeart/2008/layout/LinedList"/>
    <dgm:cxn modelId="{3E81EA44-2679-49A1-ABD9-A24368125036}" type="presParOf" srcId="{9437FE3B-9690-4F05-93F7-7A7B02CA75AE}" destId="{723A07D2-2107-4B96-832A-75ACD4D65784}" srcOrd="5" destOrd="0" presId="urn:microsoft.com/office/officeart/2008/layout/LinedList"/>
    <dgm:cxn modelId="{A2C669BC-CC93-465D-BDAF-B1A045FC9827}" type="presParOf" srcId="{723A07D2-2107-4B96-832A-75ACD4D65784}" destId="{BE139837-4606-499E-A014-F51F683F538D}" srcOrd="0" destOrd="0" presId="urn:microsoft.com/office/officeart/2008/layout/LinedList"/>
    <dgm:cxn modelId="{8221C798-ABF3-4648-99A5-DE8497343C66}" type="presParOf" srcId="{723A07D2-2107-4B96-832A-75ACD4D65784}" destId="{548F6D68-D4EB-41A0-AF4A-6B6938571C5B}" srcOrd="1" destOrd="0" presId="urn:microsoft.com/office/officeart/2008/layout/LinedList"/>
    <dgm:cxn modelId="{393A776F-71DB-4282-A907-8E93D06245B0}" type="presParOf" srcId="{548F6D68-D4EB-41A0-AF4A-6B6938571C5B}" destId="{AA0A09B5-2D87-4323-943C-17AFD05426FF}" srcOrd="0" destOrd="0" presId="urn:microsoft.com/office/officeart/2008/layout/LinedList"/>
    <dgm:cxn modelId="{34D71FF8-7A49-46F6-BF37-6A8A6BCF315B}" type="presParOf" srcId="{548F6D68-D4EB-41A0-AF4A-6B6938571C5B}" destId="{3ABCCCC3-1B96-46B0-AEBE-A6CE1E134ABF}" srcOrd="1" destOrd="0" presId="urn:microsoft.com/office/officeart/2008/layout/LinedList"/>
    <dgm:cxn modelId="{E4299033-C45D-4FDB-9A8A-9273B8A1C0C1}" type="presParOf" srcId="{3ABCCCC3-1B96-46B0-AEBE-A6CE1E134ABF}" destId="{9FB501F7-BF95-4F5E-8AC8-5F4DE6D4FE72}" srcOrd="0" destOrd="0" presId="urn:microsoft.com/office/officeart/2008/layout/LinedList"/>
    <dgm:cxn modelId="{3BB3E5A8-001B-4063-8A9A-ABABAD72D4B4}" type="presParOf" srcId="{3ABCCCC3-1B96-46B0-AEBE-A6CE1E134ABF}" destId="{C358D992-DE0E-4B27-8878-5A896A865FE2}" srcOrd="1" destOrd="0" presId="urn:microsoft.com/office/officeart/2008/layout/LinedList"/>
    <dgm:cxn modelId="{C5CC5A89-92F1-4B1D-AE19-02E67663E8C6}" type="presParOf" srcId="{3ABCCCC3-1B96-46B0-AEBE-A6CE1E134ABF}" destId="{85B62C25-CCFE-49D5-A301-2616302CA63C}" srcOrd="2" destOrd="0" presId="urn:microsoft.com/office/officeart/2008/layout/LinedList"/>
    <dgm:cxn modelId="{FE64FE39-8A47-4340-A7F5-0EB73A0C4FB1}" type="presParOf" srcId="{548F6D68-D4EB-41A0-AF4A-6B6938571C5B}" destId="{2A1CA563-A189-4B37-AAFA-393F6EC7DCCD}" srcOrd="2" destOrd="0" presId="urn:microsoft.com/office/officeart/2008/layout/LinedList"/>
    <dgm:cxn modelId="{9CB1EE58-D512-4043-A720-68B3B74EBB5D}" type="presParOf" srcId="{548F6D68-D4EB-41A0-AF4A-6B6938571C5B}" destId="{8F0B2971-511C-429F-99CE-A5AE5649D6A5}" srcOrd="3" destOrd="0" presId="urn:microsoft.com/office/officeart/2008/layout/LinedList"/>
    <dgm:cxn modelId="{D99AAFDE-62E4-4639-9467-6107129424E5}" type="presParOf" srcId="{9437FE3B-9690-4F05-93F7-7A7B02CA75AE}" destId="{65C0FBBB-1857-4CCD-A260-D1536BC2AE6A}" srcOrd="6" destOrd="0" presId="urn:microsoft.com/office/officeart/2008/layout/LinedList"/>
    <dgm:cxn modelId="{A642846F-16F5-45D1-8DBF-63266D194795}" type="presParOf" srcId="{9437FE3B-9690-4F05-93F7-7A7B02CA75AE}" destId="{E5BF8532-334A-4E6E-AA99-A0DF24BA11B1}" srcOrd="7" destOrd="0" presId="urn:microsoft.com/office/officeart/2008/layout/LinedList"/>
    <dgm:cxn modelId="{7AFE2310-CEA0-460D-AAAE-2C8121AB108E}" type="presParOf" srcId="{E5BF8532-334A-4E6E-AA99-A0DF24BA11B1}" destId="{E28FA1C4-EF76-492F-8356-930DCD76FDF6}" srcOrd="0" destOrd="0" presId="urn:microsoft.com/office/officeart/2008/layout/LinedList"/>
    <dgm:cxn modelId="{A9795C99-B786-4CF9-A686-E4FF52556DC6}" type="presParOf" srcId="{E5BF8532-334A-4E6E-AA99-A0DF24BA11B1}" destId="{49DE2499-DD0E-4010-A7C1-8E7BB516041B}" srcOrd="1" destOrd="0" presId="urn:microsoft.com/office/officeart/2008/layout/LinedList"/>
    <dgm:cxn modelId="{A466CE72-655D-45D0-89DC-4E4662AC5C13}" type="presParOf" srcId="{49DE2499-DD0E-4010-A7C1-8E7BB516041B}" destId="{0987A918-F3F8-4CEF-A43D-597CBEC58D2C}" srcOrd="0" destOrd="0" presId="urn:microsoft.com/office/officeart/2008/layout/LinedList"/>
    <dgm:cxn modelId="{5FF5CBC7-0145-4620-919A-8E453B4EEB2C}" type="presParOf" srcId="{49DE2499-DD0E-4010-A7C1-8E7BB516041B}" destId="{3C3ACB81-9E40-4864-8A77-0CC87975E125}" srcOrd="1" destOrd="0" presId="urn:microsoft.com/office/officeart/2008/layout/LinedList"/>
    <dgm:cxn modelId="{E571D12F-2930-478E-A806-C9FBF1B774AB}" type="presParOf" srcId="{3C3ACB81-9E40-4864-8A77-0CC87975E125}" destId="{3D252C92-05AB-40D7-87CF-FDD7417E040B}" srcOrd="0" destOrd="0" presId="urn:microsoft.com/office/officeart/2008/layout/LinedList"/>
    <dgm:cxn modelId="{72A84719-0368-472D-81FD-08938829DBAD}" type="presParOf" srcId="{3C3ACB81-9E40-4864-8A77-0CC87975E125}" destId="{04D03898-2580-40E4-A768-551838BB7F4C}" srcOrd="1" destOrd="0" presId="urn:microsoft.com/office/officeart/2008/layout/LinedList"/>
    <dgm:cxn modelId="{D92C5DCB-D6E4-48D4-A2DA-C62CBF2BC132}" type="presParOf" srcId="{3C3ACB81-9E40-4864-8A77-0CC87975E125}" destId="{72042725-ACA4-4C60-B27F-07D1B37211DA}" srcOrd="2" destOrd="0" presId="urn:microsoft.com/office/officeart/2008/layout/LinedList"/>
    <dgm:cxn modelId="{D26C789F-A0EA-48BD-AF61-AAE883EEFA18}" type="presParOf" srcId="{49DE2499-DD0E-4010-A7C1-8E7BB516041B}" destId="{7C4F7B01-8A17-4B55-B4FB-3059D96BC3D5}" srcOrd="2" destOrd="0" presId="urn:microsoft.com/office/officeart/2008/layout/LinedList"/>
    <dgm:cxn modelId="{E550B505-AEA5-419D-8598-620435DF9BA8}" type="presParOf" srcId="{49DE2499-DD0E-4010-A7C1-8E7BB516041B}" destId="{E68F1203-D581-4A18-BEEB-75F44B1BE7D6}" srcOrd="3" destOrd="0" presId="urn:microsoft.com/office/officeart/2008/layout/LinedList"/>
    <dgm:cxn modelId="{6747A6FD-7C30-46BA-865B-8D14E27DC240}" type="presParOf" srcId="{9437FE3B-9690-4F05-93F7-7A7B02CA75AE}" destId="{D2817B39-64D9-4439-8095-D9BE252E7C94}" srcOrd="8" destOrd="0" presId="urn:microsoft.com/office/officeart/2008/layout/LinedList"/>
    <dgm:cxn modelId="{666AA01E-AF7D-470C-BCBE-F7772EB81F33}" type="presParOf" srcId="{9437FE3B-9690-4F05-93F7-7A7B02CA75AE}" destId="{B34CD61F-AE28-43AD-9B96-AD39C12585B2}" srcOrd="9" destOrd="0" presId="urn:microsoft.com/office/officeart/2008/layout/LinedList"/>
    <dgm:cxn modelId="{37BE4DC0-9D31-49AF-AF5C-96C8BA0EEF31}" type="presParOf" srcId="{B34CD61F-AE28-43AD-9B96-AD39C12585B2}" destId="{C635C2DF-B66F-49AB-9A30-874826D2880C}" srcOrd="0" destOrd="0" presId="urn:microsoft.com/office/officeart/2008/layout/LinedList"/>
    <dgm:cxn modelId="{9C2F77CF-8D1B-4B4B-A27F-4FBA4C1ED073}" type="presParOf" srcId="{B34CD61F-AE28-43AD-9B96-AD39C12585B2}" destId="{73C04D26-861C-4816-89FA-3491F1E0D84B}" srcOrd="1" destOrd="0" presId="urn:microsoft.com/office/officeart/2008/layout/LinedList"/>
    <dgm:cxn modelId="{DDF32EB7-AAC7-4D89-8C0F-EBA0679B9BF3}" type="presParOf" srcId="{73C04D26-861C-4816-89FA-3491F1E0D84B}" destId="{44D41C99-5E23-4E86-9373-F16204C0F59B}" srcOrd="0" destOrd="0" presId="urn:microsoft.com/office/officeart/2008/layout/LinedList"/>
    <dgm:cxn modelId="{F3A3D699-F659-4DD9-AD46-68CA137CC0D6}" type="presParOf" srcId="{73C04D26-861C-4816-89FA-3491F1E0D84B}" destId="{FFF03B89-3E14-4748-9733-D3D7EC096BC5}" srcOrd="1" destOrd="0" presId="urn:microsoft.com/office/officeart/2008/layout/LinedList"/>
    <dgm:cxn modelId="{2BAD5660-F54A-4945-BB49-E5C1A3799798}" type="presParOf" srcId="{FFF03B89-3E14-4748-9733-D3D7EC096BC5}" destId="{8EFAC4B7-41BA-40B0-A682-1603EDA23A23}" srcOrd="0" destOrd="0" presId="urn:microsoft.com/office/officeart/2008/layout/LinedList"/>
    <dgm:cxn modelId="{5ABF1A51-6A55-4609-9514-330A0D313EFF}" type="presParOf" srcId="{FFF03B89-3E14-4748-9733-D3D7EC096BC5}" destId="{B64EF5E1-5AB5-466B-AD09-FFCDBA72BC8B}" srcOrd="1" destOrd="0" presId="urn:microsoft.com/office/officeart/2008/layout/LinedList"/>
    <dgm:cxn modelId="{D192F8D9-F0DD-41D2-A5EF-922C13A0CAD9}" type="presParOf" srcId="{FFF03B89-3E14-4748-9733-D3D7EC096BC5}" destId="{AAA6A454-A5FE-425E-9223-CF0B6315A596}" srcOrd="2" destOrd="0" presId="urn:microsoft.com/office/officeart/2008/layout/LinedList"/>
    <dgm:cxn modelId="{9B792B3F-CD51-464A-8B9B-A37B87B29B75}" type="presParOf" srcId="{73C04D26-861C-4816-89FA-3491F1E0D84B}" destId="{2C5A0D6E-BB85-4DDE-A282-2B10BD49EF90}" srcOrd="2" destOrd="0" presId="urn:microsoft.com/office/officeart/2008/layout/LinedList"/>
    <dgm:cxn modelId="{27ABABBE-D5B9-4AA3-8990-E8C03CB43B16}" type="presParOf" srcId="{73C04D26-861C-4816-89FA-3491F1E0D84B}" destId="{44CB480D-3247-4BDF-A14D-128AE334D452}" srcOrd="3" destOrd="0" presId="urn:microsoft.com/office/officeart/2008/layout/LinedList"/>
    <dgm:cxn modelId="{EF41AE94-8B19-40E9-B7E6-C5997D68E3BA}" type="presParOf" srcId="{9437FE3B-9690-4F05-93F7-7A7B02CA75AE}" destId="{60BA2E3F-F4A7-400F-98F1-04AB3E8D1B47}" srcOrd="10" destOrd="0" presId="urn:microsoft.com/office/officeart/2008/layout/LinedList"/>
    <dgm:cxn modelId="{16202ABA-614E-4B6B-8937-2E85985A42C9}" type="presParOf" srcId="{9437FE3B-9690-4F05-93F7-7A7B02CA75AE}" destId="{E1493182-5756-41BA-8676-37CEF0490C9E}" srcOrd="11" destOrd="0" presId="urn:microsoft.com/office/officeart/2008/layout/LinedList"/>
    <dgm:cxn modelId="{89F973DA-1877-47DA-A517-2A095B336524}" type="presParOf" srcId="{E1493182-5756-41BA-8676-37CEF0490C9E}" destId="{DA7E87EC-8E68-4D04-860E-B194CB91DF0D}" srcOrd="0" destOrd="0" presId="urn:microsoft.com/office/officeart/2008/layout/LinedList"/>
    <dgm:cxn modelId="{43EB5FFD-4897-4AFD-A185-A35E22508761}" type="presParOf" srcId="{E1493182-5756-41BA-8676-37CEF0490C9E}" destId="{C66185D9-FDCB-431F-84BF-F58B5C9A293F}" srcOrd="1" destOrd="0" presId="urn:microsoft.com/office/officeart/2008/layout/LinedList"/>
    <dgm:cxn modelId="{7603EF83-34E5-45B4-94EC-71C4588077C3}" type="presParOf" srcId="{C66185D9-FDCB-431F-84BF-F58B5C9A293F}" destId="{8A6D0E10-E509-4406-9DB9-A943A8DA1849}" srcOrd="0" destOrd="0" presId="urn:microsoft.com/office/officeart/2008/layout/LinedList"/>
    <dgm:cxn modelId="{F09C3CD1-6422-432B-BB86-B601E1FCFEC4}" type="presParOf" srcId="{C66185D9-FDCB-431F-84BF-F58B5C9A293F}" destId="{D02DD0D3-FB03-4307-9F81-53A5032A57CF}" srcOrd="1" destOrd="0" presId="urn:microsoft.com/office/officeart/2008/layout/LinedList"/>
    <dgm:cxn modelId="{D11AB3F4-5B70-4CF0-AE04-1F93CC4A8668}" type="presParOf" srcId="{D02DD0D3-FB03-4307-9F81-53A5032A57CF}" destId="{C60162AC-04BB-4AAA-9B6F-54218A0E1A14}" srcOrd="0" destOrd="0" presId="urn:microsoft.com/office/officeart/2008/layout/LinedList"/>
    <dgm:cxn modelId="{F73E9E52-F73F-461A-BBCE-808E8FE4FC1F}" type="presParOf" srcId="{D02DD0D3-FB03-4307-9F81-53A5032A57CF}" destId="{A7387FD0-DA31-4930-8277-07C8302DC07C}" srcOrd="1" destOrd="0" presId="urn:microsoft.com/office/officeart/2008/layout/LinedList"/>
    <dgm:cxn modelId="{FF4FF5FC-44A9-4C9E-A519-FF1A5A9D4EAA}" type="presParOf" srcId="{D02DD0D3-FB03-4307-9F81-53A5032A57CF}" destId="{55A79D5E-449B-4746-A16C-D8807167204A}" srcOrd="2" destOrd="0" presId="urn:microsoft.com/office/officeart/2008/layout/LinedList"/>
    <dgm:cxn modelId="{940E3C6C-0542-4991-9A8F-D8584C991045}" type="presParOf" srcId="{C66185D9-FDCB-431F-84BF-F58B5C9A293F}" destId="{0657682C-17EA-4044-B27B-0B97F82EBC28}" srcOrd="2" destOrd="0" presId="urn:microsoft.com/office/officeart/2008/layout/LinedList"/>
    <dgm:cxn modelId="{BBC9E6D7-EA33-424F-B806-A0B4BC5921E6}" type="presParOf" srcId="{C66185D9-FDCB-431F-84BF-F58B5C9A293F}" destId="{E810D5E8-1FB5-4291-83DA-D2DDB81E9EE1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A4DD46-E5D7-4F10-B9C2-538D22926DC4}" type="doc">
      <dgm:prSet loTypeId="urn:microsoft.com/office/officeart/2005/8/layout/list1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4274B79E-C5A7-4739-A1A6-F3F12226AA29}">
      <dgm:prSet phldrT="[Text]" custT="1"/>
      <dgm:spPr/>
      <dgm:t>
        <a:bodyPr/>
        <a:lstStyle/>
        <a:p>
          <a:r>
            <a:rPr lang="en-US" sz="3600" b="1" i="0" dirty="0" smtClean="0">
              <a:latin typeface="+mj-lt"/>
            </a:rPr>
            <a:t>COLLECTIVE FORMS    </a:t>
          </a:r>
          <a:r>
            <a:rPr lang="en-US" sz="3600" b="1" i="1" dirty="0" smtClean="0">
              <a:latin typeface="+mj-lt"/>
            </a:rPr>
            <a:t>/   </a:t>
          </a:r>
          <a:r>
            <a:rPr lang="uk-UA" sz="3600" b="1" i="1" dirty="0" smtClean="0">
              <a:latin typeface="+mj-lt"/>
            </a:rPr>
            <a:t>КОЛЕКТИВНІ ФОРМИ</a:t>
          </a:r>
        </a:p>
      </dgm:t>
    </dgm:pt>
    <dgm:pt modelId="{AB2E4D76-2CFD-4DFD-A20B-79AED32F09A8}" type="parTrans" cxnId="{463FBE95-9CBB-41FD-9E74-E4C09C59FF7D}">
      <dgm:prSet/>
      <dgm:spPr/>
      <dgm:t>
        <a:bodyPr/>
        <a:lstStyle/>
        <a:p>
          <a:endParaRPr lang="en-US"/>
        </a:p>
      </dgm:t>
    </dgm:pt>
    <dgm:pt modelId="{36D7AC47-6F75-49B7-985B-65DE54827F8F}" type="sibTrans" cxnId="{463FBE95-9CBB-41FD-9E74-E4C09C59FF7D}">
      <dgm:prSet/>
      <dgm:spPr/>
      <dgm:t>
        <a:bodyPr/>
        <a:lstStyle/>
        <a:p>
          <a:endParaRPr lang="en-US"/>
        </a:p>
      </dgm:t>
    </dgm:pt>
    <dgm:pt modelId="{36B0B812-0CD7-4464-A33F-4D5C769B477C}">
      <dgm:prSet phldrT="[Text]" custT="1"/>
      <dgm:spPr/>
      <dgm:t>
        <a:bodyPr/>
        <a:lstStyle/>
        <a:p>
          <a:r>
            <a:rPr lang="en-US" sz="3200" b="1" i="0" dirty="0" smtClean="0">
              <a:latin typeface="+mj-lt"/>
            </a:rPr>
            <a:t>Orchestral or choral conductor /</a:t>
          </a:r>
          <a:r>
            <a:rPr lang="en-US" sz="3200" b="1" i="1" dirty="0" smtClean="0">
              <a:latin typeface="+mj-lt"/>
            </a:rPr>
            <a:t> </a:t>
          </a:r>
          <a:r>
            <a:rPr lang="uk-UA" sz="3000" b="1" i="1" dirty="0" smtClean="0">
              <a:latin typeface="+mj-lt"/>
            </a:rPr>
            <a:t>Диригент оркестру чи хору</a:t>
          </a:r>
          <a:endParaRPr lang="en-US" sz="3000" b="1" i="1" dirty="0">
            <a:latin typeface="+mj-lt"/>
          </a:endParaRPr>
        </a:p>
      </dgm:t>
    </dgm:pt>
    <dgm:pt modelId="{CFA7BFE6-2683-4C41-9001-E51748884D19}" type="parTrans" cxnId="{1CB70500-0F8E-4486-8D79-705507C0CDFA}">
      <dgm:prSet/>
      <dgm:spPr/>
      <dgm:t>
        <a:bodyPr/>
        <a:lstStyle/>
        <a:p>
          <a:endParaRPr lang="en-US"/>
        </a:p>
      </dgm:t>
    </dgm:pt>
    <dgm:pt modelId="{BF4E5A3F-C754-4540-8FBA-DC475515CB98}" type="sibTrans" cxnId="{1CB70500-0F8E-4486-8D79-705507C0CDFA}">
      <dgm:prSet/>
      <dgm:spPr/>
      <dgm:t>
        <a:bodyPr/>
        <a:lstStyle/>
        <a:p>
          <a:endParaRPr lang="en-US"/>
        </a:p>
      </dgm:t>
    </dgm:pt>
    <dgm:pt modelId="{117D1610-55BB-4971-9720-4C0479BE1A18}">
      <dgm:prSet phldrT="[Text]" custT="1"/>
      <dgm:spPr/>
      <dgm:t>
        <a:bodyPr/>
        <a:lstStyle/>
        <a:p>
          <a:r>
            <a:rPr lang="en-US" sz="3200" b="1" i="0" dirty="0" smtClean="0">
              <a:latin typeface="+mj-lt"/>
            </a:rPr>
            <a:t>Lecturer of theoretical classes / </a:t>
          </a:r>
          <a:r>
            <a:rPr lang="uk-UA" sz="3000" b="1" i="1" dirty="0" smtClean="0">
              <a:latin typeface="+mj-lt"/>
            </a:rPr>
            <a:t>Викладач теоретичних дисциплін</a:t>
          </a:r>
          <a:endParaRPr lang="en-US" sz="3000" b="1" i="1" dirty="0">
            <a:latin typeface="+mj-lt"/>
          </a:endParaRPr>
        </a:p>
      </dgm:t>
    </dgm:pt>
    <dgm:pt modelId="{884BBE26-244F-447A-A09A-C312828D8BE9}" type="parTrans" cxnId="{E7069675-95CC-44A6-8DDC-84BE4BC992E0}">
      <dgm:prSet/>
      <dgm:spPr/>
      <dgm:t>
        <a:bodyPr/>
        <a:lstStyle/>
        <a:p>
          <a:endParaRPr lang="en-US"/>
        </a:p>
      </dgm:t>
    </dgm:pt>
    <dgm:pt modelId="{972B1E9D-6B5F-4B92-A678-A1C856ADC506}" type="sibTrans" cxnId="{E7069675-95CC-44A6-8DDC-84BE4BC992E0}">
      <dgm:prSet/>
      <dgm:spPr/>
      <dgm:t>
        <a:bodyPr/>
        <a:lstStyle/>
        <a:p>
          <a:endParaRPr lang="en-US"/>
        </a:p>
      </dgm:t>
    </dgm:pt>
    <dgm:pt modelId="{AF6CD044-4593-4048-806D-223AD17AA0AA}">
      <dgm:prSet phldrT="[Text]" custT="1"/>
      <dgm:spPr/>
      <dgm:t>
        <a:bodyPr/>
        <a:lstStyle/>
        <a:p>
          <a:r>
            <a:rPr lang="en-US" sz="3600" b="1" i="0" dirty="0" smtClean="0">
              <a:latin typeface="+mj-lt"/>
            </a:rPr>
            <a:t>INDIVIDUAL FORMS</a:t>
          </a:r>
          <a:r>
            <a:rPr lang="en-US" sz="3600" b="1" i="1" dirty="0" smtClean="0">
              <a:latin typeface="+mj-lt"/>
            </a:rPr>
            <a:t>    /    </a:t>
          </a:r>
          <a:r>
            <a:rPr lang="uk-UA" sz="3600" b="1" i="1" dirty="0" smtClean="0">
              <a:latin typeface="+mj-lt"/>
            </a:rPr>
            <a:t>ІНДИВІДУАЛЬНІ ФОРМИ</a:t>
          </a:r>
          <a:endParaRPr lang="en-US" sz="3600" b="1" i="1" dirty="0">
            <a:latin typeface="+mj-lt"/>
          </a:endParaRPr>
        </a:p>
      </dgm:t>
    </dgm:pt>
    <dgm:pt modelId="{9DA36989-7A27-4D15-BEBE-2ACF31140E64}" type="parTrans" cxnId="{D2308F62-1D1C-40FB-AF31-9D437FE24776}">
      <dgm:prSet/>
      <dgm:spPr/>
      <dgm:t>
        <a:bodyPr/>
        <a:lstStyle/>
        <a:p>
          <a:endParaRPr lang="en-US"/>
        </a:p>
      </dgm:t>
    </dgm:pt>
    <dgm:pt modelId="{366EBF9B-5AC4-4422-831C-2F74F4D8F21D}" type="sibTrans" cxnId="{D2308F62-1D1C-40FB-AF31-9D437FE24776}">
      <dgm:prSet/>
      <dgm:spPr/>
      <dgm:t>
        <a:bodyPr/>
        <a:lstStyle/>
        <a:p>
          <a:endParaRPr lang="en-US"/>
        </a:p>
      </dgm:t>
    </dgm:pt>
    <dgm:pt modelId="{5A56D08D-5055-4346-A2BB-1721EFE5527C}">
      <dgm:prSet phldrT="[Text]" custT="1"/>
      <dgm:spPr/>
      <dgm:t>
        <a:bodyPr/>
        <a:lstStyle/>
        <a:p>
          <a:r>
            <a:rPr lang="en-US" sz="3200" b="1" dirty="0" smtClean="0">
              <a:latin typeface="+mj-lt"/>
            </a:rPr>
            <a:t>Teacher of musical instrument or vocal / </a:t>
          </a:r>
          <a:r>
            <a:rPr lang="uk-UA" sz="3000" b="1" i="1" dirty="0" smtClean="0">
              <a:latin typeface="+mj-lt"/>
            </a:rPr>
            <a:t>Викладач музичного інструменту чи вокалу</a:t>
          </a:r>
          <a:endParaRPr lang="en-US" sz="3000" b="1" i="1" dirty="0">
            <a:latin typeface="+mj-lt"/>
          </a:endParaRPr>
        </a:p>
      </dgm:t>
    </dgm:pt>
    <dgm:pt modelId="{D0270CF1-0777-4795-8E8F-0B87786ADFAC}" type="parTrans" cxnId="{569A8863-BF57-4FA0-A5BA-003672A229B2}">
      <dgm:prSet/>
      <dgm:spPr/>
      <dgm:t>
        <a:bodyPr/>
        <a:lstStyle/>
        <a:p>
          <a:endParaRPr lang="en-US"/>
        </a:p>
      </dgm:t>
    </dgm:pt>
    <dgm:pt modelId="{4F8F9F6B-5D74-4F53-BF17-2C0B30189973}" type="sibTrans" cxnId="{569A8863-BF57-4FA0-A5BA-003672A229B2}">
      <dgm:prSet/>
      <dgm:spPr/>
      <dgm:t>
        <a:bodyPr/>
        <a:lstStyle/>
        <a:p>
          <a:endParaRPr lang="en-US"/>
        </a:p>
      </dgm:t>
    </dgm:pt>
    <dgm:pt modelId="{BE59589B-903D-4BC5-9F72-477BC2D3560C}">
      <dgm:prSet phldrT="[Text]" custT="1"/>
      <dgm:spPr/>
      <dgm:t>
        <a:bodyPr/>
        <a:lstStyle/>
        <a:p>
          <a:r>
            <a:rPr lang="en-US" sz="3200" b="1" dirty="0" smtClean="0">
              <a:latin typeface="+mj-lt"/>
            </a:rPr>
            <a:t>Performer / </a:t>
          </a:r>
          <a:r>
            <a:rPr lang="uk-UA" sz="3000" b="1" i="1" dirty="0" smtClean="0">
              <a:latin typeface="+mj-lt"/>
            </a:rPr>
            <a:t>Виконавець</a:t>
          </a:r>
          <a:endParaRPr lang="en-US" sz="3000" b="1" i="1" dirty="0">
            <a:latin typeface="+mj-lt"/>
          </a:endParaRPr>
        </a:p>
      </dgm:t>
    </dgm:pt>
    <dgm:pt modelId="{51FBB60A-F7EB-4558-A111-84D372C216B8}" type="parTrans" cxnId="{9ADC0595-0580-4847-8132-37519A42B417}">
      <dgm:prSet/>
      <dgm:spPr/>
      <dgm:t>
        <a:bodyPr/>
        <a:lstStyle/>
        <a:p>
          <a:endParaRPr lang="en-US"/>
        </a:p>
      </dgm:t>
    </dgm:pt>
    <dgm:pt modelId="{24BF25A9-4605-41ED-8022-7F1547896A29}" type="sibTrans" cxnId="{9ADC0595-0580-4847-8132-37519A42B417}">
      <dgm:prSet/>
      <dgm:spPr/>
      <dgm:t>
        <a:bodyPr/>
        <a:lstStyle/>
        <a:p>
          <a:endParaRPr lang="en-US"/>
        </a:p>
      </dgm:t>
    </dgm:pt>
    <dgm:pt modelId="{677A600B-FD49-4D01-A32F-6D6270B363C6}">
      <dgm:prSet phldrT="[Text]" custT="1"/>
      <dgm:spPr/>
      <dgm:t>
        <a:bodyPr/>
        <a:lstStyle/>
        <a:p>
          <a:r>
            <a:rPr lang="en-US" sz="3200" b="1" i="0" dirty="0" smtClean="0">
              <a:latin typeface="+mj-lt"/>
            </a:rPr>
            <a:t>Director of ensemble/ </a:t>
          </a:r>
          <a:r>
            <a:rPr lang="uk-UA" sz="3000" b="1" i="1" dirty="0" smtClean="0">
              <a:latin typeface="+mj-lt"/>
            </a:rPr>
            <a:t>Керівник музичного ансамблю</a:t>
          </a:r>
          <a:endParaRPr lang="en-US" sz="3000" b="1" i="1" dirty="0">
            <a:latin typeface="+mj-lt"/>
          </a:endParaRPr>
        </a:p>
      </dgm:t>
    </dgm:pt>
    <dgm:pt modelId="{52415F61-9254-4B51-8309-08C37EBF8D0B}" type="sibTrans" cxnId="{DF102F23-9D43-4406-9B1C-D6FEBD39BD1A}">
      <dgm:prSet/>
      <dgm:spPr/>
      <dgm:t>
        <a:bodyPr/>
        <a:lstStyle/>
        <a:p>
          <a:endParaRPr lang="en-US"/>
        </a:p>
      </dgm:t>
    </dgm:pt>
    <dgm:pt modelId="{55E2A1DF-0E2F-46A4-99A7-A145B0402A54}" type="parTrans" cxnId="{DF102F23-9D43-4406-9B1C-D6FEBD39BD1A}">
      <dgm:prSet/>
      <dgm:spPr/>
      <dgm:t>
        <a:bodyPr/>
        <a:lstStyle/>
        <a:p>
          <a:endParaRPr lang="en-US"/>
        </a:p>
      </dgm:t>
    </dgm:pt>
    <dgm:pt modelId="{3FFD47C9-E86D-470D-89C8-D5AFDF2E2713}" type="pres">
      <dgm:prSet presAssocID="{26A4DD46-E5D7-4F10-B9C2-538D22926D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0D3F13-C51D-4E90-850F-0B398A794FB4}" type="pres">
      <dgm:prSet presAssocID="{4274B79E-C5A7-4739-A1A6-F3F12226AA29}" presName="parentLin" presStyleCnt="0"/>
      <dgm:spPr/>
      <dgm:t>
        <a:bodyPr/>
        <a:lstStyle/>
        <a:p>
          <a:endParaRPr lang="en-US"/>
        </a:p>
      </dgm:t>
    </dgm:pt>
    <dgm:pt modelId="{A00AAB35-9863-4FE0-AD83-F3E064ABC15D}" type="pres">
      <dgm:prSet presAssocID="{4274B79E-C5A7-4739-A1A6-F3F12226AA29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470B0293-5DBF-4A2C-A27A-A75B0A74973C}" type="pres">
      <dgm:prSet presAssocID="{4274B79E-C5A7-4739-A1A6-F3F12226AA29}" presName="parentText" presStyleLbl="node1" presStyleIdx="0" presStyleCnt="2" custScaleX="135145" custScaleY="2231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BE522-4A1A-47D0-9211-9DC43225A603}" type="pres">
      <dgm:prSet presAssocID="{4274B79E-C5A7-4739-A1A6-F3F12226AA29}" presName="negativeSpace" presStyleCnt="0"/>
      <dgm:spPr/>
      <dgm:t>
        <a:bodyPr/>
        <a:lstStyle/>
        <a:p>
          <a:endParaRPr lang="en-US"/>
        </a:p>
      </dgm:t>
    </dgm:pt>
    <dgm:pt modelId="{D50BEA7B-53C4-424E-959B-05A0EE8AC9CB}" type="pres">
      <dgm:prSet presAssocID="{4274B79E-C5A7-4739-A1A6-F3F12226AA29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EBB562-7442-484D-88D1-CD8366B81DF6}" type="pres">
      <dgm:prSet presAssocID="{36D7AC47-6F75-49B7-985B-65DE54827F8F}" presName="spaceBetweenRectangles" presStyleCnt="0"/>
      <dgm:spPr/>
      <dgm:t>
        <a:bodyPr/>
        <a:lstStyle/>
        <a:p>
          <a:endParaRPr lang="en-US"/>
        </a:p>
      </dgm:t>
    </dgm:pt>
    <dgm:pt modelId="{899F033B-A4B3-408B-AB11-72927479D7E4}" type="pres">
      <dgm:prSet presAssocID="{AF6CD044-4593-4048-806D-223AD17AA0AA}" presName="parentLin" presStyleCnt="0"/>
      <dgm:spPr/>
      <dgm:t>
        <a:bodyPr/>
        <a:lstStyle/>
        <a:p>
          <a:endParaRPr lang="en-US"/>
        </a:p>
      </dgm:t>
    </dgm:pt>
    <dgm:pt modelId="{BF04D25D-DBB6-49E9-96C6-763648F85C10}" type="pres">
      <dgm:prSet presAssocID="{AF6CD044-4593-4048-806D-223AD17AA0AA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311BFAF-CD70-4FFD-9DEC-070365D3B737}" type="pres">
      <dgm:prSet presAssocID="{AF6CD044-4593-4048-806D-223AD17AA0AA}" presName="parentText" presStyleLbl="node1" presStyleIdx="1" presStyleCnt="2" custScaleX="140959" custScaleY="288844" custLinFactNeighborX="3049" custLinFactNeighborY="389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66F93-2B29-47B1-9C5C-D8B2F3AAAE23}" type="pres">
      <dgm:prSet presAssocID="{AF6CD044-4593-4048-806D-223AD17AA0AA}" presName="negativeSpace" presStyleCnt="0"/>
      <dgm:spPr/>
      <dgm:t>
        <a:bodyPr/>
        <a:lstStyle/>
        <a:p>
          <a:endParaRPr lang="en-US"/>
        </a:p>
      </dgm:t>
    </dgm:pt>
    <dgm:pt modelId="{0EF264FB-71C9-414E-975D-9CC1E6385655}" type="pres">
      <dgm:prSet presAssocID="{AF6CD044-4593-4048-806D-223AD17AA0AA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308F62-1D1C-40FB-AF31-9D437FE24776}" srcId="{26A4DD46-E5D7-4F10-B9C2-538D22926DC4}" destId="{AF6CD044-4593-4048-806D-223AD17AA0AA}" srcOrd="1" destOrd="0" parTransId="{9DA36989-7A27-4D15-BEBE-2ACF31140E64}" sibTransId="{366EBF9B-5AC4-4422-831C-2F74F4D8F21D}"/>
    <dgm:cxn modelId="{9ADC0595-0580-4847-8132-37519A42B417}" srcId="{AF6CD044-4593-4048-806D-223AD17AA0AA}" destId="{BE59589B-903D-4BC5-9F72-477BC2D3560C}" srcOrd="1" destOrd="0" parTransId="{51FBB60A-F7EB-4558-A111-84D372C216B8}" sibTransId="{24BF25A9-4605-41ED-8022-7F1547896A29}"/>
    <dgm:cxn modelId="{D2D942D8-779A-4AF0-BC64-EBE084AAA9A5}" type="presOf" srcId="{5A56D08D-5055-4346-A2BB-1721EFE5527C}" destId="{0EF264FB-71C9-414E-975D-9CC1E6385655}" srcOrd="0" destOrd="0" presId="urn:microsoft.com/office/officeart/2005/8/layout/list1"/>
    <dgm:cxn modelId="{089F7EF6-56FB-4716-A7F0-F1D0228A83CB}" type="presOf" srcId="{26A4DD46-E5D7-4F10-B9C2-538D22926DC4}" destId="{3FFD47C9-E86D-470D-89C8-D5AFDF2E2713}" srcOrd="0" destOrd="0" presId="urn:microsoft.com/office/officeart/2005/8/layout/list1"/>
    <dgm:cxn modelId="{42D0AB2E-CC74-4390-BCD1-3754CC7AE55A}" type="presOf" srcId="{AF6CD044-4593-4048-806D-223AD17AA0AA}" destId="{0311BFAF-CD70-4FFD-9DEC-070365D3B737}" srcOrd="1" destOrd="0" presId="urn:microsoft.com/office/officeart/2005/8/layout/list1"/>
    <dgm:cxn modelId="{569A8863-BF57-4FA0-A5BA-003672A229B2}" srcId="{AF6CD044-4593-4048-806D-223AD17AA0AA}" destId="{5A56D08D-5055-4346-A2BB-1721EFE5527C}" srcOrd="0" destOrd="0" parTransId="{D0270CF1-0777-4795-8E8F-0B87786ADFAC}" sibTransId="{4F8F9F6B-5D74-4F53-BF17-2C0B30189973}"/>
    <dgm:cxn modelId="{E7069675-95CC-44A6-8DDC-84BE4BC992E0}" srcId="{4274B79E-C5A7-4739-A1A6-F3F12226AA29}" destId="{117D1610-55BB-4971-9720-4C0479BE1A18}" srcOrd="2" destOrd="0" parTransId="{884BBE26-244F-447A-A09A-C312828D8BE9}" sibTransId="{972B1E9D-6B5F-4B92-A678-A1C856ADC506}"/>
    <dgm:cxn modelId="{1048EEF6-EBE2-4CD3-ACEA-E57236F71975}" type="presOf" srcId="{AF6CD044-4593-4048-806D-223AD17AA0AA}" destId="{BF04D25D-DBB6-49E9-96C6-763648F85C10}" srcOrd="0" destOrd="0" presId="urn:microsoft.com/office/officeart/2005/8/layout/list1"/>
    <dgm:cxn modelId="{91511B85-E0A7-4228-80CD-F47818BB5B68}" type="presOf" srcId="{36B0B812-0CD7-4464-A33F-4D5C769B477C}" destId="{D50BEA7B-53C4-424E-959B-05A0EE8AC9CB}" srcOrd="0" destOrd="1" presId="urn:microsoft.com/office/officeart/2005/8/layout/list1"/>
    <dgm:cxn modelId="{463FBE95-9CBB-41FD-9E74-E4C09C59FF7D}" srcId="{26A4DD46-E5D7-4F10-B9C2-538D22926DC4}" destId="{4274B79E-C5A7-4739-A1A6-F3F12226AA29}" srcOrd="0" destOrd="0" parTransId="{AB2E4D76-2CFD-4DFD-A20B-79AED32F09A8}" sibTransId="{36D7AC47-6F75-49B7-985B-65DE54827F8F}"/>
    <dgm:cxn modelId="{1CB70500-0F8E-4486-8D79-705507C0CDFA}" srcId="{4274B79E-C5A7-4739-A1A6-F3F12226AA29}" destId="{36B0B812-0CD7-4464-A33F-4D5C769B477C}" srcOrd="1" destOrd="0" parTransId="{CFA7BFE6-2683-4C41-9001-E51748884D19}" sibTransId="{BF4E5A3F-C754-4540-8FBA-DC475515CB98}"/>
    <dgm:cxn modelId="{DF102F23-9D43-4406-9B1C-D6FEBD39BD1A}" srcId="{4274B79E-C5A7-4739-A1A6-F3F12226AA29}" destId="{677A600B-FD49-4D01-A32F-6D6270B363C6}" srcOrd="0" destOrd="0" parTransId="{55E2A1DF-0E2F-46A4-99A7-A145B0402A54}" sibTransId="{52415F61-9254-4B51-8309-08C37EBF8D0B}"/>
    <dgm:cxn modelId="{0BDB4E82-6DA3-4B51-B9F5-21227817C64B}" type="presOf" srcId="{677A600B-FD49-4D01-A32F-6D6270B363C6}" destId="{D50BEA7B-53C4-424E-959B-05A0EE8AC9CB}" srcOrd="0" destOrd="0" presId="urn:microsoft.com/office/officeart/2005/8/layout/list1"/>
    <dgm:cxn modelId="{BB48D952-540C-456E-9D1F-B28F22B5041B}" type="presOf" srcId="{4274B79E-C5A7-4739-A1A6-F3F12226AA29}" destId="{A00AAB35-9863-4FE0-AD83-F3E064ABC15D}" srcOrd="0" destOrd="0" presId="urn:microsoft.com/office/officeart/2005/8/layout/list1"/>
    <dgm:cxn modelId="{779CA42D-6E08-412D-9CAC-5AD8432EC407}" type="presOf" srcId="{BE59589B-903D-4BC5-9F72-477BC2D3560C}" destId="{0EF264FB-71C9-414E-975D-9CC1E6385655}" srcOrd="0" destOrd="1" presId="urn:microsoft.com/office/officeart/2005/8/layout/list1"/>
    <dgm:cxn modelId="{56321AC3-378D-4F6D-AD99-B1B00273E3BA}" type="presOf" srcId="{4274B79E-C5A7-4739-A1A6-F3F12226AA29}" destId="{470B0293-5DBF-4A2C-A27A-A75B0A74973C}" srcOrd="1" destOrd="0" presId="urn:microsoft.com/office/officeart/2005/8/layout/list1"/>
    <dgm:cxn modelId="{4BC66ABF-606D-4AD6-829D-831BC9BD1F3A}" type="presOf" srcId="{117D1610-55BB-4971-9720-4C0479BE1A18}" destId="{D50BEA7B-53C4-424E-959B-05A0EE8AC9CB}" srcOrd="0" destOrd="2" presId="urn:microsoft.com/office/officeart/2005/8/layout/list1"/>
    <dgm:cxn modelId="{C57D7633-ED72-463D-9EE7-C9CFAF59610C}" type="presParOf" srcId="{3FFD47C9-E86D-470D-89C8-D5AFDF2E2713}" destId="{AB0D3F13-C51D-4E90-850F-0B398A794FB4}" srcOrd="0" destOrd="0" presId="urn:microsoft.com/office/officeart/2005/8/layout/list1"/>
    <dgm:cxn modelId="{1590934E-CF02-4AA2-B3B9-8C78D0067C59}" type="presParOf" srcId="{AB0D3F13-C51D-4E90-850F-0B398A794FB4}" destId="{A00AAB35-9863-4FE0-AD83-F3E064ABC15D}" srcOrd="0" destOrd="0" presId="urn:microsoft.com/office/officeart/2005/8/layout/list1"/>
    <dgm:cxn modelId="{367F4549-AC72-4616-AD24-E9EEE71909EF}" type="presParOf" srcId="{AB0D3F13-C51D-4E90-850F-0B398A794FB4}" destId="{470B0293-5DBF-4A2C-A27A-A75B0A74973C}" srcOrd="1" destOrd="0" presId="urn:microsoft.com/office/officeart/2005/8/layout/list1"/>
    <dgm:cxn modelId="{ED7B65EB-71FE-4598-AF75-402DAED92204}" type="presParOf" srcId="{3FFD47C9-E86D-470D-89C8-D5AFDF2E2713}" destId="{5B2BE522-4A1A-47D0-9211-9DC43225A603}" srcOrd="1" destOrd="0" presId="urn:microsoft.com/office/officeart/2005/8/layout/list1"/>
    <dgm:cxn modelId="{C1CDED24-2FDC-4F88-986C-0D334CFF6B6D}" type="presParOf" srcId="{3FFD47C9-E86D-470D-89C8-D5AFDF2E2713}" destId="{D50BEA7B-53C4-424E-959B-05A0EE8AC9CB}" srcOrd="2" destOrd="0" presId="urn:microsoft.com/office/officeart/2005/8/layout/list1"/>
    <dgm:cxn modelId="{7A6C6672-9CEC-4105-8342-8D62F2671846}" type="presParOf" srcId="{3FFD47C9-E86D-470D-89C8-D5AFDF2E2713}" destId="{F7EBB562-7442-484D-88D1-CD8366B81DF6}" srcOrd="3" destOrd="0" presId="urn:microsoft.com/office/officeart/2005/8/layout/list1"/>
    <dgm:cxn modelId="{989D1F0E-51CA-4589-9BF6-92B85D3DD456}" type="presParOf" srcId="{3FFD47C9-E86D-470D-89C8-D5AFDF2E2713}" destId="{899F033B-A4B3-408B-AB11-72927479D7E4}" srcOrd="4" destOrd="0" presId="urn:microsoft.com/office/officeart/2005/8/layout/list1"/>
    <dgm:cxn modelId="{2D8A47C3-2732-45D7-A09C-145987E7309A}" type="presParOf" srcId="{899F033B-A4B3-408B-AB11-72927479D7E4}" destId="{BF04D25D-DBB6-49E9-96C6-763648F85C10}" srcOrd="0" destOrd="0" presId="urn:microsoft.com/office/officeart/2005/8/layout/list1"/>
    <dgm:cxn modelId="{1F956205-68D6-4FE9-A8D2-32E9B709BD3D}" type="presParOf" srcId="{899F033B-A4B3-408B-AB11-72927479D7E4}" destId="{0311BFAF-CD70-4FFD-9DEC-070365D3B737}" srcOrd="1" destOrd="0" presId="urn:microsoft.com/office/officeart/2005/8/layout/list1"/>
    <dgm:cxn modelId="{9922D525-C4AD-41E4-BDD9-888FE74B1858}" type="presParOf" srcId="{3FFD47C9-E86D-470D-89C8-D5AFDF2E2713}" destId="{1F766F93-2B29-47B1-9C5C-D8B2F3AAAE23}" srcOrd="5" destOrd="0" presId="urn:microsoft.com/office/officeart/2005/8/layout/list1"/>
    <dgm:cxn modelId="{2BEA7C2F-FFC4-4AE1-A1CD-93E89E483E6C}" type="presParOf" srcId="{3FFD47C9-E86D-470D-89C8-D5AFDF2E2713}" destId="{0EF264FB-71C9-414E-975D-9CC1E638565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C0BDFCD-D287-4F2C-89DB-F88205917C0C}" type="doc">
      <dgm:prSet loTypeId="urn:microsoft.com/office/officeart/2005/8/layout/defaul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1C53D85-5243-4A67-A448-EB894F4ACB89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ARTS: </a:t>
          </a:r>
        </a:p>
        <a:p>
          <a:r>
            <a:rPr lang="en-US" b="1" dirty="0" smtClean="0">
              <a:latin typeface="+mj-lt"/>
            </a:rPr>
            <a:t>Reflect the cultural traditions</a:t>
          </a:r>
        </a:p>
        <a:p>
          <a:r>
            <a:rPr lang="en-US" b="1" dirty="0" smtClean="0">
              <a:latin typeface="+mj-lt"/>
            </a:rPr>
            <a:t>Construct the spiritual and internal world of personality</a:t>
          </a:r>
          <a:endParaRPr lang="en-US" dirty="0"/>
        </a:p>
      </dgm:t>
    </dgm:pt>
    <dgm:pt modelId="{C395688B-3BBC-433C-B23A-D8686FBBAECB}" type="parTrans" cxnId="{D9E1DC94-DAEB-4E5B-9731-83B008B2DA5A}">
      <dgm:prSet/>
      <dgm:spPr/>
      <dgm:t>
        <a:bodyPr/>
        <a:lstStyle/>
        <a:p>
          <a:endParaRPr lang="en-US"/>
        </a:p>
      </dgm:t>
    </dgm:pt>
    <dgm:pt modelId="{7344EE55-CF63-4055-AC5D-6EE381226FA3}" type="sibTrans" cxnId="{D9E1DC94-DAEB-4E5B-9731-83B008B2DA5A}">
      <dgm:prSet/>
      <dgm:spPr/>
      <dgm:t>
        <a:bodyPr/>
        <a:lstStyle/>
        <a:p>
          <a:endParaRPr lang="en-US"/>
        </a:p>
      </dgm:t>
    </dgm:pt>
    <dgm:pt modelId="{DFA7C3DD-4B3F-4706-B1D8-A2B924CA137D}">
      <dgm:prSet phldrT="[Text]" custT="1"/>
      <dgm:spPr/>
      <dgm:t>
        <a:bodyPr/>
        <a:lstStyle/>
        <a:p>
          <a:r>
            <a:rPr lang="uk-UA" sz="3000" b="1" i="1" dirty="0" smtClean="0">
              <a:latin typeface="+mj-lt"/>
            </a:rPr>
            <a:t>МИСТЕЦТВО:</a:t>
          </a:r>
        </a:p>
        <a:p>
          <a:r>
            <a:rPr lang="uk-UA" sz="3000" b="1" i="1" dirty="0" smtClean="0">
              <a:latin typeface="+mj-lt"/>
            </a:rPr>
            <a:t>Відображає культурні традиції</a:t>
          </a:r>
        </a:p>
        <a:p>
          <a:r>
            <a:rPr lang="uk-UA" sz="3000" b="1" i="1" dirty="0" smtClean="0">
              <a:latin typeface="+mj-lt"/>
            </a:rPr>
            <a:t>Формує духовний світ людини</a:t>
          </a:r>
          <a:endParaRPr lang="en-US" sz="3000" dirty="0"/>
        </a:p>
      </dgm:t>
    </dgm:pt>
    <dgm:pt modelId="{B7CFD68C-0FCC-4222-919B-237680EB78F9}" type="parTrans" cxnId="{B95F6EE9-664E-4DE1-AFEB-44CDC172FB7C}">
      <dgm:prSet/>
      <dgm:spPr/>
      <dgm:t>
        <a:bodyPr/>
        <a:lstStyle/>
        <a:p>
          <a:endParaRPr lang="en-US"/>
        </a:p>
      </dgm:t>
    </dgm:pt>
    <dgm:pt modelId="{5C5B170F-233C-4909-B38A-94E187475243}" type="sibTrans" cxnId="{B95F6EE9-664E-4DE1-AFEB-44CDC172FB7C}">
      <dgm:prSet/>
      <dgm:spPr/>
      <dgm:t>
        <a:bodyPr/>
        <a:lstStyle/>
        <a:p>
          <a:endParaRPr lang="en-US"/>
        </a:p>
      </dgm:t>
    </dgm:pt>
    <dgm:pt modelId="{88115791-5E6A-48F2-AE73-C78730CDC70F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TEACHER OF ARTS:</a:t>
          </a:r>
        </a:p>
        <a:p>
          <a:r>
            <a:rPr lang="en-US" b="1" dirty="0" smtClean="0">
              <a:latin typeface="+mj-lt"/>
            </a:rPr>
            <a:t>Organize the converse with arts</a:t>
          </a:r>
        </a:p>
        <a:p>
          <a:r>
            <a:rPr lang="en-US" b="1" dirty="0" smtClean="0">
              <a:latin typeface="+mj-lt"/>
            </a:rPr>
            <a:t>Mediator in artistic information transmission</a:t>
          </a:r>
          <a:endParaRPr lang="en-US" dirty="0"/>
        </a:p>
      </dgm:t>
    </dgm:pt>
    <dgm:pt modelId="{90C46624-AB24-458B-ACB5-35F54B71973A}" type="parTrans" cxnId="{7834DDE9-49B3-48B9-89B4-2ACF1888BB62}">
      <dgm:prSet/>
      <dgm:spPr/>
      <dgm:t>
        <a:bodyPr/>
        <a:lstStyle/>
        <a:p>
          <a:endParaRPr lang="en-US"/>
        </a:p>
      </dgm:t>
    </dgm:pt>
    <dgm:pt modelId="{6235A92B-E3E5-4A7C-B6B9-7A8DFEDFD2DD}" type="sibTrans" cxnId="{7834DDE9-49B3-48B9-89B4-2ACF1888BB62}">
      <dgm:prSet/>
      <dgm:spPr/>
      <dgm:t>
        <a:bodyPr/>
        <a:lstStyle/>
        <a:p>
          <a:endParaRPr lang="en-US"/>
        </a:p>
      </dgm:t>
    </dgm:pt>
    <dgm:pt modelId="{76EE3A73-02F0-44E4-A291-062EAF7AFE94}">
      <dgm:prSet phldrT="[Text]" custT="1"/>
      <dgm:spPr/>
      <dgm:t>
        <a:bodyPr/>
        <a:lstStyle/>
        <a:p>
          <a:r>
            <a:rPr lang="uk-UA" sz="3000" b="1" i="1" dirty="0" smtClean="0">
              <a:latin typeface="+mj-lt"/>
            </a:rPr>
            <a:t>ВЧИТЕЛЬ МИСТЕЦТВА:</a:t>
          </a:r>
        </a:p>
        <a:p>
          <a:r>
            <a:rPr lang="uk-UA" sz="3000" b="1" i="1" dirty="0" smtClean="0">
              <a:latin typeface="+mj-lt"/>
            </a:rPr>
            <a:t>Організовує спілкування з мистецтвом</a:t>
          </a:r>
        </a:p>
        <a:p>
          <a:r>
            <a:rPr lang="uk-UA" sz="3000" b="1" i="1" dirty="0" smtClean="0">
              <a:latin typeface="+mj-lt"/>
            </a:rPr>
            <a:t>Посередник передачі художньої інформації</a:t>
          </a:r>
          <a:endParaRPr lang="en-US" sz="3000" dirty="0"/>
        </a:p>
      </dgm:t>
    </dgm:pt>
    <dgm:pt modelId="{22670655-1F00-4BBD-AB32-BF1ED56698FC}" type="parTrans" cxnId="{D5DF4DD7-AF2B-4DDF-ACDC-9AA360F620EF}">
      <dgm:prSet/>
      <dgm:spPr/>
      <dgm:t>
        <a:bodyPr/>
        <a:lstStyle/>
        <a:p>
          <a:endParaRPr lang="en-US"/>
        </a:p>
      </dgm:t>
    </dgm:pt>
    <dgm:pt modelId="{101C5204-3752-4569-A472-38A1877BA32C}" type="sibTrans" cxnId="{D5DF4DD7-AF2B-4DDF-ACDC-9AA360F620EF}">
      <dgm:prSet/>
      <dgm:spPr/>
      <dgm:t>
        <a:bodyPr/>
        <a:lstStyle/>
        <a:p>
          <a:endParaRPr lang="en-US"/>
        </a:p>
      </dgm:t>
    </dgm:pt>
    <dgm:pt modelId="{933CD738-B6F6-40A0-862E-4476911CBE60}" type="pres">
      <dgm:prSet presAssocID="{EC0BDFCD-D287-4F2C-89DB-F88205917C0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E5519A-A137-48C5-922E-E9757671F7F9}" type="pres">
      <dgm:prSet presAssocID="{51C53D85-5243-4A67-A448-EB894F4ACB89}" presName="node" presStyleLbl="node1" presStyleIdx="0" presStyleCnt="4" custScaleX="92264" custScaleY="95743" custLinFactNeighborX="-8508" custLinFactNeighborY="224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0E678A-A1E1-497E-A7B1-33740A5541CB}" type="pres">
      <dgm:prSet presAssocID="{7344EE55-CF63-4055-AC5D-6EE381226FA3}" presName="sibTrans" presStyleCnt="0"/>
      <dgm:spPr/>
    </dgm:pt>
    <dgm:pt modelId="{4EF7F634-ACC7-41D2-BBDC-81FA9E9C512E}" type="pres">
      <dgm:prSet presAssocID="{DFA7C3DD-4B3F-4706-B1D8-A2B924CA137D}" presName="node" presStyleLbl="node1" presStyleIdx="1" presStyleCnt="4" custScaleX="92578" custScaleY="93118" custLinFactNeighborX="7850" custLinFactNeighborY="194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4A295-2434-453C-AA05-068E271F9A2C}" type="pres">
      <dgm:prSet presAssocID="{5C5B170F-233C-4909-B38A-94E187475243}" presName="sibTrans" presStyleCnt="0"/>
      <dgm:spPr/>
    </dgm:pt>
    <dgm:pt modelId="{4EFFB6BD-A75F-466B-BE7A-C3440BF8DE94}" type="pres">
      <dgm:prSet presAssocID="{88115791-5E6A-48F2-AE73-C78730CDC70F}" presName="node" presStyleLbl="node1" presStyleIdx="2" presStyleCnt="4" custScaleX="90705" custScaleY="87945" custLinFactNeighborX="1682" custLinFactNeighborY="82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64122A-7624-4075-80D4-FDD338B72672}" type="pres">
      <dgm:prSet presAssocID="{6235A92B-E3E5-4A7C-B6B9-7A8DFEDFD2DD}" presName="sibTrans" presStyleCnt="0"/>
      <dgm:spPr/>
    </dgm:pt>
    <dgm:pt modelId="{090E0CDD-D204-4C6C-8C0B-17DAA270B208}" type="pres">
      <dgm:prSet presAssocID="{76EE3A73-02F0-44E4-A291-062EAF7AFE94}" presName="node" presStyleLbl="node1" presStyleIdx="3" presStyleCnt="4" custScaleX="89946" custScaleY="87988" custLinFactNeighborX="-4723" custLinFactNeighborY="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6DDC6A-20BA-4DF7-BE1A-86E4D9F649F9}" type="presOf" srcId="{51C53D85-5243-4A67-A448-EB894F4ACB89}" destId="{9EE5519A-A137-48C5-922E-E9757671F7F9}" srcOrd="0" destOrd="0" presId="urn:microsoft.com/office/officeart/2005/8/layout/default"/>
    <dgm:cxn modelId="{6D0A8DE3-00A1-4F05-92F8-08DE408805D3}" type="presOf" srcId="{EC0BDFCD-D287-4F2C-89DB-F88205917C0C}" destId="{933CD738-B6F6-40A0-862E-4476911CBE60}" srcOrd="0" destOrd="0" presId="urn:microsoft.com/office/officeart/2005/8/layout/default"/>
    <dgm:cxn modelId="{D5DF4DD7-AF2B-4DDF-ACDC-9AA360F620EF}" srcId="{EC0BDFCD-D287-4F2C-89DB-F88205917C0C}" destId="{76EE3A73-02F0-44E4-A291-062EAF7AFE94}" srcOrd="3" destOrd="0" parTransId="{22670655-1F00-4BBD-AB32-BF1ED56698FC}" sibTransId="{101C5204-3752-4569-A472-38A1877BA32C}"/>
    <dgm:cxn modelId="{407E9EB0-9A1A-4ACB-9D05-BDDE4E41327F}" type="presOf" srcId="{76EE3A73-02F0-44E4-A291-062EAF7AFE94}" destId="{090E0CDD-D204-4C6C-8C0B-17DAA270B208}" srcOrd="0" destOrd="0" presId="urn:microsoft.com/office/officeart/2005/8/layout/default"/>
    <dgm:cxn modelId="{7834DDE9-49B3-48B9-89B4-2ACF1888BB62}" srcId="{EC0BDFCD-D287-4F2C-89DB-F88205917C0C}" destId="{88115791-5E6A-48F2-AE73-C78730CDC70F}" srcOrd="2" destOrd="0" parTransId="{90C46624-AB24-458B-ACB5-35F54B71973A}" sibTransId="{6235A92B-E3E5-4A7C-B6B9-7A8DFEDFD2DD}"/>
    <dgm:cxn modelId="{86BB40E1-C039-44EC-90E5-936A24A65ABE}" type="presOf" srcId="{DFA7C3DD-4B3F-4706-B1D8-A2B924CA137D}" destId="{4EF7F634-ACC7-41D2-BBDC-81FA9E9C512E}" srcOrd="0" destOrd="0" presId="urn:microsoft.com/office/officeart/2005/8/layout/default"/>
    <dgm:cxn modelId="{B95F6EE9-664E-4DE1-AFEB-44CDC172FB7C}" srcId="{EC0BDFCD-D287-4F2C-89DB-F88205917C0C}" destId="{DFA7C3DD-4B3F-4706-B1D8-A2B924CA137D}" srcOrd="1" destOrd="0" parTransId="{B7CFD68C-0FCC-4222-919B-237680EB78F9}" sibTransId="{5C5B170F-233C-4909-B38A-94E187475243}"/>
    <dgm:cxn modelId="{59E54BC1-04B3-4DE1-A900-88A2C36C38D9}" type="presOf" srcId="{88115791-5E6A-48F2-AE73-C78730CDC70F}" destId="{4EFFB6BD-A75F-466B-BE7A-C3440BF8DE94}" srcOrd="0" destOrd="0" presId="urn:microsoft.com/office/officeart/2005/8/layout/default"/>
    <dgm:cxn modelId="{D9E1DC94-DAEB-4E5B-9731-83B008B2DA5A}" srcId="{EC0BDFCD-D287-4F2C-89DB-F88205917C0C}" destId="{51C53D85-5243-4A67-A448-EB894F4ACB89}" srcOrd="0" destOrd="0" parTransId="{C395688B-3BBC-433C-B23A-D8686FBBAECB}" sibTransId="{7344EE55-CF63-4055-AC5D-6EE381226FA3}"/>
    <dgm:cxn modelId="{0775474B-6548-412B-ADB6-44A1B9804490}" type="presParOf" srcId="{933CD738-B6F6-40A0-862E-4476911CBE60}" destId="{9EE5519A-A137-48C5-922E-E9757671F7F9}" srcOrd="0" destOrd="0" presId="urn:microsoft.com/office/officeart/2005/8/layout/default"/>
    <dgm:cxn modelId="{1992A125-6C36-4EB4-9C99-4C6DE76BBE5D}" type="presParOf" srcId="{933CD738-B6F6-40A0-862E-4476911CBE60}" destId="{AF0E678A-A1E1-497E-A7B1-33740A5541CB}" srcOrd="1" destOrd="0" presId="urn:microsoft.com/office/officeart/2005/8/layout/default"/>
    <dgm:cxn modelId="{EA9D5C9E-F108-4C1C-8C12-EA02C0C96891}" type="presParOf" srcId="{933CD738-B6F6-40A0-862E-4476911CBE60}" destId="{4EF7F634-ACC7-41D2-BBDC-81FA9E9C512E}" srcOrd="2" destOrd="0" presId="urn:microsoft.com/office/officeart/2005/8/layout/default"/>
    <dgm:cxn modelId="{CC66522A-4DF8-4153-B95E-88AD5CE2B94A}" type="presParOf" srcId="{933CD738-B6F6-40A0-862E-4476911CBE60}" destId="{C474A295-2434-453C-AA05-068E271F9A2C}" srcOrd="3" destOrd="0" presId="urn:microsoft.com/office/officeart/2005/8/layout/default"/>
    <dgm:cxn modelId="{F439150C-BB45-46AF-B7D6-5EFCB1DF3C3E}" type="presParOf" srcId="{933CD738-B6F6-40A0-862E-4476911CBE60}" destId="{4EFFB6BD-A75F-466B-BE7A-C3440BF8DE94}" srcOrd="4" destOrd="0" presId="urn:microsoft.com/office/officeart/2005/8/layout/default"/>
    <dgm:cxn modelId="{47F48EA8-C028-4212-939C-55D5476E2E95}" type="presParOf" srcId="{933CD738-B6F6-40A0-862E-4476911CBE60}" destId="{F364122A-7624-4075-80D4-FDD338B72672}" srcOrd="5" destOrd="0" presId="urn:microsoft.com/office/officeart/2005/8/layout/default"/>
    <dgm:cxn modelId="{D214C124-5446-42C8-9E3C-70EE0BCD339B}" type="presParOf" srcId="{933CD738-B6F6-40A0-862E-4476911CBE60}" destId="{090E0CDD-D204-4C6C-8C0B-17DAA270B208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F7B46BE-12A8-4BEA-8F7B-3F39381C7C88}" type="doc">
      <dgm:prSet loTypeId="urn:microsoft.com/office/officeart/2005/8/layout/vList5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47945A79-A123-48DD-B046-4EFCBC17D253}">
      <dgm:prSet phldrT="[Text]" custT="1"/>
      <dgm:spPr/>
      <dgm:t>
        <a:bodyPr/>
        <a:lstStyle/>
        <a:p>
          <a:r>
            <a:rPr lang="en-US" sz="3000" b="1" i="0" dirty="0" smtClean="0">
              <a:latin typeface="+mj-lt"/>
            </a:rPr>
            <a:t>System of signs</a:t>
          </a:r>
          <a:endParaRPr lang="uk-UA" sz="3000" i="0" dirty="0" smtClean="0">
            <a:latin typeface="+mj-lt"/>
          </a:endParaRPr>
        </a:p>
        <a:p>
          <a:r>
            <a:rPr lang="uk-UA" sz="2800" b="1" i="1" dirty="0" smtClean="0">
              <a:latin typeface="+mj-lt"/>
            </a:rPr>
            <a:t>Система знаків</a:t>
          </a:r>
        </a:p>
      </dgm:t>
    </dgm:pt>
    <dgm:pt modelId="{9C7230B4-B7CF-4A5B-A3BA-2B762DF18B1B}" type="parTrans" cxnId="{8439EEBD-BCE5-4969-B6C9-0A8273572304}">
      <dgm:prSet/>
      <dgm:spPr/>
      <dgm:t>
        <a:bodyPr/>
        <a:lstStyle/>
        <a:p>
          <a:endParaRPr lang="en-US"/>
        </a:p>
      </dgm:t>
    </dgm:pt>
    <dgm:pt modelId="{E2635E2E-3A2D-4E7D-A0D4-6329E6E8B4EB}" type="sibTrans" cxnId="{8439EEBD-BCE5-4969-B6C9-0A8273572304}">
      <dgm:prSet/>
      <dgm:spPr/>
      <dgm:t>
        <a:bodyPr/>
        <a:lstStyle/>
        <a:p>
          <a:endParaRPr lang="en-US"/>
        </a:p>
      </dgm:t>
    </dgm:pt>
    <dgm:pt modelId="{3CA4CBEA-7A76-4220-86E8-72D12350CFFC}">
      <dgm:prSet phldrT="[Text]" custT="1"/>
      <dgm:spPr/>
      <dgm:t>
        <a:bodyPr/>
        <a:lstStyle/>
        <a:p>
          <a:r>
            <a:rPr lang="uk-UA" sz="2800" b="1" i="1" dirty="0" smtClean="0">
              <a:latin typeface="+mj-lt"/>
            </a:rPr>
            <a:t>Візуальні, аудіальні, тектильні</a:t>
          </a:r>
          <a:r>
            <a:rPr lang="en-US" sz="2800" b="1" i="1" dirty="0" smtClean="0">
              <a:latin typeface="+mj-lt"/>
            </a:rPr>
            <a:t>…</a:t>
          </a:r>
          <a:endParaRPr lang="en-US" sz="2800" b="1" i="1" dirty="0">
            <a:latin typeface="+mj-lt"/>
          </a:endParaRPr>
        </a:p>
      </dgm:t>
    </dgm:pt>
    <dgm:pt modelId="{E2FD3057-7910-45DB-89C3-CE9D8B38317B}" type="parTrans" cxnId="{8F3B85AD-AC3B-4337-AA84-FBC66805C3EC}">
      <dgm:prSet/>
      <dgm:spPr/>
      <dgm:t>
        <a:bodyPr/>
        <a:lstStyle/>
        <a:p>
          <a:endParaRPr lang="en-US"/>
        </a:p>
      </dgm:t>
    </dgm:pt>
    <dgm:pt modelId="{6383D188-D186-4A04-8E6B-B21AC7648A9C}" type="sibTrans" cxnId="{8F3B85AD-AC3B-4337-AA84-FBC66805C3EC}">
      <dgm:prSet/>
      <dgm:spPr/>
      <dgm:t>
        <a:bodyPr/>
        <a:lstStyle/>
        <a:p>
          <a:endParaRPr lang="en-US"/>
        </a:p>
      </dgm:t>
    </dgm:pt>
    <dgm:pt modelId="{C2056480-699E-4D20-8772-298B593F550D}">
      <dgm:prSet phldrT="[Text]" custT="1"/>
      <dgm:spPr/>
      <dgm:t>
        <a:bodyPr/>
        <a:lstStyle/>
        <a:p>
          <a:r>
            <a:rPr lang="en-US" sz="3000" b="1" dirty="0" smtClean="0">
              <a:latin typeface="+mj-lt"/>
            </a:rPr>
            <a:t>Tools of creation the artistic text</a:t>
          </a:r>
          <a:endParaRPr lang="uk-UA" sz="3000" b="1" dirty="0" smtClean="0">
            <a:latin typeface="+mj-lt"/>
          </a:endParaRPr>
        </a:p>
        <a:p>
          <a:r>
            <a:rPr lang="uk-UA" sz="2800" b="1" i="1" dirty="0" smtClean="0">
              <a:latin typeface="+mj-lt"/>
            </a:rPr>
            <a:t>Засоби втілення художнього тексту</a:t>
          </a:r>
          <a:endParaRPr lang="en-US" sz="2800" b="1" i="1" dirty="0">
            <a:latin typeface="+mj-lt"/>
          </a:endParaRPr>
        </a:p>
      </dgm:t>
    </dgm:pt>
    <dgm:pt modelId="{06E18E79-5ABC-49C0-ABA8-4A9DDAA63D3B}" type="parTrans" cxnId="{7ECC749E-E885-4DD6-9659-14F270E7A7A0}">
      <dgm:prSet/>
      <dgm:spPr/>
      <dgm:t>
        <a:bodyPr/>
        <a:lstStyle/>
        <a:p>
          <a:endParaRPr lang="en-US"/>
        </a:p>
      </dgm:t>
    </dgm:pt>
    <dgm:pt modelId="{74AE4EB7-6B1F-47C1-ABCB-456CDB7CB31F}" type="sibTrans" cxnId="{7ECC749E-E885-4DD6-9659-14F270E7A7A0}">
      <dgm:prSet/>
      <dgm:spPr/>
      <dgm:t>
        <a:bodyPr/>
        <a:lstStyle/>
        <a:p>
          <a:endParaRPr lang="en-US"/>
        </a:p>
      </dgm:t>
    </dgm:pt>
    <dgm:pt modelId="{BB15ED30-06DD-416D-AEA6-E5C11711F811}">
      <dgm:prSet phldrT="[Text]"/>
      <dgm:spPr/>
      <dgm:t>
        <a:bodyPr/>
        <a:lstStyle/>
        <a:p>
          <a:r>
            <a:rPr lang="en-US" sz="3100" b="1" dirty="0" smtClean="0">
              <a:latin typeface="+mj-lt"/>
            </a:rPr>
            <a:t>Tempo, rhythm, colors, volume, materials…</a:t>
          </a:r>
          <a:endParaRPr lang="en-US" sz="3100" b="1" dirty="0">
            <a:latin typeface="+mj-lt"/>
          </a:endParaRPr>
        </a:p>
      </dgm:t>
    </dgm:pt>
    <dgm:pt modelId="{36FD25BB-3933-498A-A62D-CFAAB4338734}" type="parTrans" cxnId="{506AEBA2-FC54-43A7-BAE8-0906A9DAA852}">
      <dgm:prSet/>
      <dgm:spPr/>
      <dgm:t>
        <a:bodyPr/>
        <a:lstStyle/>
        <a:p>
          <a:endParaRPr lang="en-US"/>
        </a:p>
      </dgm:t>
    </dgm:pt>
    <dgm:pt modelId="{AB9DCC52-F3B2-4749-A0BC-540AA20B0A0E}" type="sibTrans" cxnId="{506AEBA2-FC54-43A7-BAE8-0906A9DAA852}">
      <dgm:prSet/>
      <dgm:spPr/>
      <dgm:t>
        <a:bodyPr/>
        <a:lstStyle/>
        <a:p>
          <a:endParaRPr lang="en-US"/>
        </a:p>
      </dgm:t>
    </dgm:pt>
    <dgm:pt modelId="{C3FFB9FB-865D-4002-93FC-A10B19241995}">
      <dgm:prSet phldrT="[Text]" custT="1"/>
      <dgm:spPr/>
      <dgm:t>
        <a:bodyPr/>
        <a:lstStyle/>
        <a:p>
          <a:r>
            <a:rPr lang="uk-UA" sz="2800" b="1" i="1" dirty="0" smtClean="0">
              <a:latin typeface="+mj-lt"/>
            </a:rPr>
            <a:t>Темп, ритм, кольори, об</a:t>
          </a:r>
          <a:r>
            <a:rPr lang="en-US" sz="2800" b="1" i="1" dirty="0" smtClean="0">
              <a:latin typeface="+mj-lt"/>
            </a:rPr>
            <a:t>’</a:t>
          </a:r>
          <a:r>
            <a:rPr lang="uk-UA" sz="2800" b="1" i="1" dirty="0" smtClean="0">
              <a:latin typeface="+mj-lt"/>
            </a:rPr>
            <a:t>єм, матеріал... </a:t>
          </a:r>
          <a:endParaRPr lang="en-US" sz="2800" b="1" i="1" dirty="0">
            <a:latin typeface="+mj-lt"/>
          </a:endParaRPr>
        </a:p>
      </dgm:t>
    </dgm:pt>
    <dgm:pt modelId="{3B1A2004-3D18-47BA-99E1-95E5DE8882A2}" type="parTrans" cxnId="{844AE07E-1EC9-4553-A5DE-58811C68B14B}">
      <dgm:prSet/>
      <dgm:spPr/>
      <dgm:t>
        <a:bodyPr/>
        <a:lstStyle/>
        <a:p>
          <a:endParaRPr lang="en-US"/>
        </a:p>
      </dgm:t>
    </dgm:pt>
    <dgm:pt modelId="{5246A7A3-8BB6-4CA4-87EC-D21CCD85354B}" type="sibTrans" cxnId="{844AE07E-1EC9-4553-A5DE-58811C68B14B}">
      <dgm:prSet/>
      <dgm:spPr/>
      <dgm:t>
        <a:bodyPr/>
        <a:lstStyle/>
        <a:p>
          <a:endParaRPr lang="en-US"/>
        </a:p>
      </dgm:t>
    </dgm:pt>
    <dgm:pt modelId="{0671AD9D-3567-467E-AC56-29FB49CC8FD2}">
      <dgm:prSet phldrT="[Text]" custT="1"/>
      <dgm:spPr/>
      <dgm:t>
        <a:bodyPr/>
        <a:lstStyle/>
        <a:p>
          <a:r>
            <a:rPr lang="en-US" sz="3000" b="1" dirty="0" smtClean="0">
              <a:latin typeface="+mj-lt"/>
            </a:rPr>
            <a:t>The rules of interaction among signs</a:t>
          </a:r>
          <a:endParaRPr lang="uk-UA" sz="3000" b="1" dirty="0" smtClean="0">
            <a:latin typeface="+mj-lt"/>
          </a:endParaRPr>
        </a:p>
        <a:p>
          <a:r>
            <a:rPr lang="uk-UA" sz="2800" b="1" i="1" dirty="0" smtClean="0">
              <a:latin typeface="+mj-lt"/>
            </a:rPr>
            <a:t>Правила взаємодії знаків</a:t>
          </a:r>
          <a:endParaRPr lang="en-US" sz="2800" b="1" i="1" dirty="0">
            <a:latin typeface="+mj-lt"/>
          </a:endParaRPr>
        </a:p>
      </dgm:t>
    </dgm:pt>
    <dgm:pt modelId="{4ABA2553-68A9-4709-B14F-6914554451D0}" type="parTrans" cxnId="{DE6B5A4A-F708-4A99-9B8C-DB66084C2120}">
      <dgm:prSet/>
      <dgm:spPr/>
      <dgm:t>
        <a:bodyPr/>
        <a:lstStyle/>
        <a:p>
          <a:endParaRPr lang="en-US"/>
        </a:p>
      </dgm:t>
    </dgm:pt>
    <dgm:pt modelId="{878E03A9-28A1-4F93-8358-61A482B0CE11}" type="sibTrans" cxnId="{DE6B5A4A-F708-4A99-9B8C-DB66084C2120}">
      <dgm:prSet/>
      <dgm:spPr/>
      <dgm:t>
        <a:bodyPr/>
        <a:lstStyle/>
        <a:p>
          <a:endParaRPr lang="en-US"/>
        </a:p>
      </dgm:t>
    </dgm:pt>
    <dgm:pt modelId="{40EE0382-C615-4E08-B11E-E064F2430BC9}">
      <dgm:prSet phldrT="[Text]" custT="1"/>
      <dgm:spPr/>
      <dgm:t>
        <a:bodyPr/>
        <a:lstStyle/>
        <a:p>
          <a:r>
            <a:rPr lang="en-US" sz="3100" b="1" dirty="0" smtClean="0">
              <a:latin typeface="+mj-lt"/>
            </a:rPr>
            <a:t>Harmony, composition, drama…</a:t>
          </a:r>
          <a:endParaRPr lang="en-US" sz="3100" b="1" dirty="0">
            <a:latin typeface="+mj-lt"/>
          </a:endParaRPr>
        </a:p>
      </dgm:t>
    </dgm:pt>
    <dgm:pt modelId="{5E30E17E-5141-4DE4-8EF3-D0593A5151D1}" type="parTrans" cxnId="{9CA366AB-D647-4A1F-8105-30B01641E8E7}">
      <dgm:prSet/>
      <dgm:spPr/>
      <dgm:t>
        <a:bodyPr/>
        <a:lstStyle/>
        <a:p>
          <a:endParaRPr lang="en-US"/>
        </a:p>
      </dgm:t>
    </dgm:pt>
    <dgm:pt modelId="{A4417BFB-1D7C-4666-B701-439E07184858}" type="sibTrans" cxnId="{9CA366AB-D647-4A1F-8105-30B01641E8E7}">
      <dgm:prSet/>
      <dgm:spPr/>
      <dgm:t>
        <a:bodyPr/>
        <a:lstStyle/>
        <a:p>
          <a:endParaRPr lang="en-US"/>
        </a:p>
      </dgm:t>
    </dgm:pt>
    <dgm:pt modelId="{4033BB8A-5D95-4F6B-8CA6-DBCA095BEA29}">
      <dgm:prSet phldrT="[Text]" custT="1"/>
      <dgm:spPr/>
      <dgm:t>
        <a:bodyPr/>
        <a:lstStyle/>
        <a:p>
          <a:r>
            <a:rPr lang="uk-UA" sz="2800" b="1" i="1" dirty="0" smtClean="0">
              <a:latin typeface="+mj-lt"/>
            </a:rPr>
            <a:t>Гармонія, композиція, драматургія...</a:t>
          </a:r>
          <a:endParaRPr lang="en-US" sz="2800" b="1" i="1" dirty="0">
            <a:latin typeface="+mj-lt"/>
          </a:endParaRPr>
        </a:p>
      </dgm:t>
    </dgm:pt>
    <dgm:pt modelId="{32BF8601-4829-4E06-A124-D15E83C44F52}" type="parTrans" cxnId="{5E20FE7A-74C8-47D8-AB1E-D0BE64E5524D}">
      <dgm:prSet/>
      <dgm:spPr/>
      <dgm:t>
        <a:bodyPr/>
        <a:lstStyle/>
        <a:p>
          <a:endParaRPr lang="en-US"/>
        </a:p>
      </dgm:t>
    </dgm:pt>
    <dgm:pt modelId="{576A5159-42DF-4DB7-858C-C6BF3871E062}" type="sibTrans" cxnId="{5E20FE7A-74C8-47D8-AB1E-D0BE64E5524D}">
      <dgm:prSet/>
      <dgm:spPr/>
      <dgm:t>
        <a:bodyPr/>
        <a:lstStyle/>
        <a:p>
          <a:endParaRPr lang="en-US"/>
        </a:p>
      </dgm:t>
    </dgm:pt>
    <dgm:pt modelId="{8FAEE121-BDDD-4E84-B455-6F67F3C553E5}">
      <dgm:prSet phldrT="[Text]" custT="1"/>
      <dgm:spPr/>
      <dgm:t>
        <a:bodyPr/>
        <a:lstStyle/>
        <a:p>
          <a:r>
            <a:rPr lang="en-US" sz="3100" b="1" dirty="0" smtClean="0">
              <a:latin typeface="+mj-lt"/>
            </a:rPr>
            <a:t>Visual, audial, tactile…</a:t>
          </a:r>
          <a:endParaRPr lang="en-US" sz="3100" b="1" dirty="0">
            <a:latin typeface="+mj-lt"/>
          </a:endParaRPr>
        </a:p>
      </dgm:t>
    </dgm:pt>
    <dgm:pt modelId="{0A22FA1E-3475-421B-AA71-A2292EE26537}" type="parTrans" cxnId="{1DC85B50-7108-4FB8-90DB-6BEACEA52391}">
      <dgm:prSet/>
      <dgm:spPr/>
      <dgm:t>
        <a:bodyPr/>
        <a:lstStyle/>
        <a:p>
          <a:endParaRPr lang="en-US"/>
        </a:p>
      </dgm:t>
    </dgm:pt>
    <dgm:pt modelId="{9A79BB36-5CC3-4F92-BE2F-CC8FBBE845D7}" type="sibTrans" cxnId="{1DC85B50-7108-4FB8-90DB-6BEACEA52391}">
      <dgm:prSet/>
      <dgm:spPr/>
      <dgm:t>
        <a:bodyPr/>
        <a:lstStyle/>
        <a:p>
          <a:endParaRPr lang="en-US"/>
        </a:p>
      </dgm:t>
    </dgm:pt>
    <dgm:pt modelId="{07B7C246-4B06-4301-9F92-4CC9ACEC93B4}" type="pres">
      <dgm:prSet presAssocID="{BF7B46BE-12A8-4BEA-8F7B-3F39381C7C8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638EF1-22AB-45AA-9668-B11A58A0F957}" type="pres">
      <dgm:prSet presAssocID="{47945A79-A123-48DD-B046-4EFCBC17D253}" presName="linNode" presStyleCnt="0"/>
      <dgm:spPr/>
      <dgm:t>
        <a:bodyPr/>
        <a:lstStyle/>
        <a:p>
          <a:endParaRPr lang="en-US"/>
        </a:p>
      </dgm:t>
    </dgm:pt>
    <dgm:pt modelId="{5A0CEEFD-8FC7-4794-837D-4CBFB7EF3A02}" type="pres">
      <dgm:prSet presAssocID="{47945A79-A123-48DD-B046-4EFCBC17D25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246365-2CBC-48AD-A9D3-8E1CB43F403C}" type="pres">
      <dgm:prSet presAssocID="{47945A79-A123-48DD-B046-4EFCBC17D253}" presName="descendantText" presStyleLbl="alignAccFollowNode1" presStyleIdx="0" presStyleCnt="3" custLinFactNeighborX="-834" custLinFactNeighborY="-12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A2684B-74C4-49E8-9D62-55B298F1F651}" type="pres">
      <dgm:prSet presAssocID="{E2635E2E-3A2D-4E7D-A0D4-6329E6E8B4EB}" presName="sp" presStyleCnt="0"/>
      <dgm:spPr/>
      <dgm:t>
        <a:bodyPr/>
        <a:lstStyle/>
        <a:p>
          <a:endParaRPr lang="en-US"/>
        </a:p>
      </dgm:t>
    </dgm:pt>
    <dgm:pt modelId="{A7FE8CC9-598C-475F-99E0-E0B36E47F3FE}" type="pres">
      <dgm:prSet presAssocID="{C2056480-699E-4D20-8772-298B593F550D}" presName="linNode" presStyleCnt="0"/>
      <dgm:spPr/>
      <dgm:t>
        <a:bodyPr/>
        <a:lstStyle/>
        <a:p>
          <a:endParaRPr lang="en-US"/>
        </a:p>
      </dgm:t>
    </dgm:pt>
    <dgm:pt modelId="{D8DBD758-8B92-4EA8-ADD8-F936F464CEA7}" type="pres">
      <dgm:prSet presAssocID="{C2056480-699E-4D20-8772-298B593F550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6D5CBB-4555-427C-8EAA-11EF64FCAF9F}" type="pres">
      <dgm:prSet presAssocID="{C2056480-699E-4D20-8772-298B593F550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E7A57F-6822-4601-950B-CB326932DEF6}" type="pres">
      <dgm:prSet presAssocID="{74AE4EB7-6B1F-47C1-ABCB-456CDB7CB31F}" presName="sp" presStyleCnt="0"/>
      <dgm:spPr/>
      <dgm:t>
        <a:bodyPr/>
        <a:lstStyle/>
        <a:p>
          <a:endParaRPr lang="en-US"/>
        </a:p>
      </dgm:t>
    </dgm:pt>
    <dgm:pt modelId="{2736A47D-B3CC-453F-B47D-E461EFFA64AA}" type="pres">
      <dgm:prSet presAssocID="{0671AD9D-3567-467E-AC56-29FB49CC8FD2}" presName="linNode" presStyleCnt="0"/>
      <dgm:spPr/>
      <dgm:t>
        <a:bodyPr/>
        <a:lstStyle/>
        <a:p>
          <a:endParaRPr lang="en-US"/>
        </a:p>
      </dgm:t>
    </dgm:pt>
    <dgm:pt modelId="{507A8458-52D4-4184-B3EB-7F31E95A7057}" type="pres">
      <dgm:prSet presAssocID="{0671AD9D-3567-467E-AC56-29FB49CC8FD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6C1D7-DEC0-4141-AEDC-B31B7B71C796}" type="pres">
      <dgm:prSet presAssocID="{0671AD9D-3567-467E-AC56-29FB49CC8FD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7E0C62-0800-4DDD-AA65-C712759CADCF}" type="presOf" srcId="{BB15ED30-06DD-416D-AEA6-E5C11711F811}" destId="{D06D5CBB-4555-427C-8EAA-11EF64FCAF9F}" srcOrd="0" destOrd="0" presId="urn:microsoft.com/office/officeart/2005/8/layout/vList5"/>
    <dgm:cxn modelId="{650BA5C2-7140-4FBB-B03E-B3694160BBFB}" type="presOf" srcId="{3CA4CBEA-7A76-4220-86E8-72D12350CFFC}" destId="{F2246365-2CBC-48AD-A9D3-8E1CB43F403C}" srcOrd="0" destOrd="1" presId="urn:microsoft.com/office/officeart/2005/8/layout/vList5"/>
    <dgm:cxn modelId="{8439EEBD-BCE5-4969-B6C9-0A8273572304}" srcId="{BF7B46BE-12A8-4BEA-8F7B-3F39381C7C88}" destId="{47945A79-A123-48DD-B046-4EFCBC17D253}" srcOrd="0" destOrd="0" parTransId="{9C7230B4-B7CF-4A5B-A3BA-2B762DF18B1B}" sibTransId="{E2635E2E-3A2D-4E7D-A0D4-6329E6E8B4EB}"/>
    <dgm:cxn modelId="{DE6B5A4A-F708-4A99-9B8C-DB66084C2120}" srcId="{BF7B46BE-12A8-4BEA-8F7B-3F39381C7C88}" destId="{0671AD9D-3567-467E-AC56-29FB49CC8FD2}" srcOrd="2" destOrd="0" parTransId="{4ABA2553-68A9-4709-B14F-6914554451D0}" sibTransId="{878E03A9-28A1-4F93-8358-61A482B0CE11}"/>
    <dgm:cxn modelId="{0B828D4C-9350-4F7A-84A9-D5BFA5FF159A}" type="presOf" srcId="{4033BB8A-5D95-4F6B-8CA6-DBCA095BEA29}" destId="{C0A6C1D7-DEC0-4141-AEDC-B31B7B71C796}" srcOrd="0" destOrd="1" presId="urn:microsoft.com/office/officeart/2005/8/layout/vList5"/>
    <dgm:cxn modelId="{9CA366AB-D647-4A1F-8105-30B01641E8E7}" srcId="{0671AD9D-3567-467E-AC56-29FB49CC8FD2}" destId="{40EE0382-C615-4E08-B11E-E064F2430BC9}" srcOrd="0" destOrd="0" parTransId="{5E30E17E-5141-4DE4-8EF3-D0593A5151D1}" sibTransId="{A4417BFB-1D7C-4666-B701-439E07184858}"/>
    <dgm:cxn modelId="{80C36679-A040-4AD0-A7FE-EBEA5CAF9AA3}" type="presOf" srcId="{47945A79-A123-48DD-B046-4EFCBC17D253}" destId="{5A0CEEFD-8FC7-4794-837D-4CBFB7EF3A02}" srcOrd="0" destOrd="0" presId="urn:microsoft.com/office/officeart/2005/8/layout/vList5"/>
    <dgm:cxn modelId="{ADB24130-CA13-47C6-98A2-750D8F98C5C0}" type="presOf" srcId="{40EE0382-C615-4E08-B11E-E064F2430BC9}" destId="{C0A6C1D7-DEC0-4141-AEDC-B31B7B71C796}" srcOrd="0" destOrd="0" presId="urn:microsoft.com/office/officeart/2005/8/layout/vList5"/>
    <dgm:cxn modelId="{5E20FE7A-74C8-47D8-AB1E-D0BE64E5524D}" srcId="{0671AD9D-3567-467E-AC56-29FB49CC8FD2}" destId="{4033BB8A-5D95-4F6B-8CA6-DBCA095BEA29}" srcOrd="1" destOrd="0" parTransId="{32BF8601-4829-4E06-A124-D15E83C44F52}" sibTransId="{576A5159-42DF-4DB7-858C-C6BF3871E062}"/>
    <dgm:cxn modelId="{5CC71AE9-A7E1-4C85-BEB3-B92843EA8E77}" type="presOf" srcId="{BF7B46BE-12A8-4BEA-8F7B-3F39381C7C88}" destId="{07B7C246-4B06-4301-9F92-4CC9ACEC93B4}" srcOrd="0" destOrd="0" presId="urn:microsoft.com/office/officeart/2005/8/layout/vList5"/>
    <dgm:cxn modelId="{8F3B85AD-AC3B-4337-AA84-FBC66805C3EC}" srcId="{47945A79-A123-48DD-B046-4EFCBC17D253}" destId="{3CA4CBEA-7A76-4220-86E8-72D12350CFFC}" srcOrd="1" destOrd="0" parTransId="{E2FD3057-7910-45DB-89C3-CE9D8B38317B}" sibTransId="{6383D188-D186-4A04-8E6B-B21AC7648A9C}"/>
    <dgm:cxn modelId="{474A4E49-CEB6-4D75-9DBC-8AED41CE0D90}" type="presOf" srcId="{C2056480-699E-4D20-8772-298B593F550D}" destId="{D8DBD758-8B92-4EA8-ADD8-F936F464CEA7}" srcOrd="0" destOrd="0" presId="urn:microsoft.com/office/officeart/2005/8/layout/vList5"/>
    <dgm:cxn modelId="{B972B1A4-8DB6-4E1A-9DF4-A65DF1441738}" type="presOf" srcId="{C3FFB9FB-865D-4002-93FC-A10B19241995}" destId="{D06D5CBB-4555-427C-8EAA-11EF64FCAF9F}" srcOrd="0" destOrd="1" presId="urn:microsoft.com/office/officeart/2005/8/layout/vList5"/>
    <dgm:cxn modelId="{506AEBA2-FC54-43A7-BAE8-0906A9DAA852}" srcId="{C2056480-699E-4D20-8772-298B593F550D}" destId="{BB15ED30-06DD-416D-AEA6-E5C11711F811}" srcOrd="0" destOrd="0" parTransId="{36FD25BB-3933-498A-A62D-CFAAB4338734}" sibTransId="{AB9DCC52-F3B2-4749-A0BC-540AA20B0A0E}"/>
    <dgm:cxn modelId="{7ECC749E-E885-4DD6-9659-14F270E7A7A0}" srcId="{BF7B46BE-12A8-4BEA-8F7B-3F39381C7C88}" destId="{C2056480-699E-4D20-8772-298B593F550D}" srcOrd="1" destOrd="0" parTransId="{06E18E79-5ABC-49C0-ABA8-4A9DDAA63D3B}" sibTransId="{74AE4EB7-6B1F-47C1-ABCB-456CDB7CB31F}"/>
    <dgm:cxn modelId="{844AE07E-1EC9-4553-A5DE-58811C68B14B}" srcId="{C2056480-699E-4D20-8772-298B593F550D}" destId="{C3FFB9FB-865D-4002-93FC-A10B19241995}" srcOrd="1" destOrd="0" parTransId="{3B1A2004-3D18-47BA-99E1-95E5DE8882A2}" sibTransId="{5246A7A3-8BB6-4CA4-87EC-D21CCD85354B}"/>
    <dgm:cxn modelId="{1DC85B50-7108-4FB8-90DB-6BEACEA52391}" srcId="{47945A79-A123-48DD-B046-4EFCBC17D253}" destId="{8FAEE121-BDDD-4E84-B455-6F67F3C553E5}" srcOrd="0" destOrd="0" parTransId="{0A22FA1E-3475-421B-AA71-A2292EE26537}" sibTransId="{9A79BB36-5CC3-4F92-BE2F-CC8FBBE845D7}"/>
    <dgm:cxn modelId="{6E4A4D05-734C-4073-92CA-1CC2E9BC1250}" type="presOf" srcId="{8FAEE121-BDDD-4E84-B455-6F67F3C553E5}" destId="{F2246365-2CBC-48AD-A9D3-8E1CB43F403C}" srcOrd="0" destOrd="0" presId="urn:microsoft.com/office/officeart/2005/8/layout/vList5"/>
    <dgm:cxn modelId="{EBD77531-69AC-4A8F-AA4F-4AFB002F13F7}" type="presOf" srcId="{0671AD9D-3567-467E-AC56-29FB49CC8FD2}" destId="{507A8458-52D4-4184-B3EB-7F31E95A7057}" srcOrd="0" destOrd="0" presId="urn:microsoft.com/office/officeart/2005/8/layout/vList5"/>
    <dgm:cxn modelId="{91445E5F-124C-4DAA-9AEE-E61B682ABA67}" type="presParOf" srcId="{07B7C246-4B06-4301-9F92-4CC9ACEC93B4}" destId="{55638EF1-22AB-45AA-9668-B11A58A0F957}" srcOrd="0" destOrd="0" presId="urn:microsoft.com/office/officeart/2005/8/layout/vList5"/>
    <dgm:cxn modelId="{F74EFD42-EB0E-49F2-9F91-58EEE4C12C9E}" type="presParOf" srcId="{55638EF1-22AB-45AA-9668-B11A58A0F957}" destId="{5A0CEEFD-8FC7-4794-837D-4CBFB7EF3A02}" srcOrd="0" destOrd="0" presId="urn:microsoft.com/office/officeart/2005/8/layout/vList5"/>
    <dgm:cxn modelId="{39D11AF1-1179-4B55-B5CE-4CB361868F52}" type="presParOf" srcId="{55638EF1-22AB-45AA-9668-B11A58A0F957}" destId="{F2246365-2CBC-48AD-A9D3-8E1CB43F403C}" srcOrd="1" destOrd="0" presId="urn:microsoft.com/office/officeart/2005/8/layout/vList5"/>
    <dgm:cxn modelId="{1CC548BB-6D2E-48B7-AAF9-105F713CABC0}" type="presParOf" srcId="{07B7C246-4B06-4301-9F92-4CC9ACEC93B4}" destId="{2FA2684B-74C4-49E8-9D62-55B298F1F651}" srcOrd="1" destOrd="0" presId="urn:microsoft.com/office/officeart/2005/8/layout/vList5"/>
    <dgm:cxn modelId="{DCE7D1EB-3E78-4A66-9360-9295DE17F9F3}" type="presParOf" srcId="{07B7C246-4B06-4301-9F92-4CC9ACEC93B4}" destId="{A7FE8CC9-598C-475F-99E0-E0B36E47F3FE}" srcOrd="2" destOrd="0" presId="urn:microsoft.com/office/officeart/2005/8/layout/vList5"/>
    <dgm:cxn modelId="{C6E5B963-6509-48C3-8EBE-0A3578131241}" type="presParOf" srcId="{A7FE8CC9-598C-475F-99E0-E0B36E47F3FE}" destId="{D8DBD758-8B92-4EA8-ADD8-F936F464CEA7}" srcOrd="0" destOrd="0" presId="urn:microsoft.com/office/officeart/2005/8/layout/vList5"/>
    <dgm:cxn modelId="{DB872D94-34C5-4D43-824A-11DF2267E5B1}" type="presParOf" srcId="{A7FE8CC9-598C-475F-99E0-E0B36E47F3FE}" destId="{D06D5CBB-4555-427C-8EAA-11EF64FCAF9F}" srcOrd="1" destOrd="0" presId="urn:microsoft.com/office/officeart/2005/8/layout/vList5"/>
    <dgm:cxn modelId="{F9D8B5D7-A3CD-4754-B894-BB701D7D7810}" type="presParOf" srcId="{07B7C246-4B06-4301-9F92-4CC9ACEC93B4}" destId="{DDE7A57F-6822-4601-950B-CB326932DEF6}" srcOrd="3" destOrd="0" presId="urn:microsoft.com/office/officeart/2005/8/layout/vList5"/>
    <dgm:cxn modelId="{75916A59-5D96-409E-921E-C0D9811A14E4}" type="presParOf" srcId="{07B7C246-4B06-4301-9F92-4CC9ACEC93B4}" destId="{2736A47D-B3CC-453F-B47D-E461EFFA64AA}" srcOrd="4" destOrd="0" presId="urn:microsoft.com/office/officeart/2005/8/layout/vList5"/>
    <dgm:cxn modelId="{4DF98CCE-70C3-4CDF-ABFE-D1BF171764A3}" type="presParOf" srcId="{2736A47D-B3CC-453F-B47D-E461EFFA64AA}" destId="{507A8458-52D4-4184-B3EB-7F31E95A7057}" srcOrd="0" destOrd="0" presId="urn:microsoft.com/office/officeart/2005/8/layout/vList5"/>
    <dgm:cxn modelId="{ACC6C241-4E41-427F-B1F5-9F348FF49537}" type="presParOf" srcId="{2736A47D-B3CC-453F-B47D-E461EFFA64AA}" destId="{C0A6C1D7-DEC0-4141-AEDC-B31B7B71C79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CD540C-A9B1-426B-ABE3-3AAA1B5FEAAF}" type="doc">
      <dgm:prSet loTypeId="urn:microsoft.com/office/officeart/2005/8/layout/pyramid2" loCatId="pyramid" qsTypeId="urn:microsoft.com/office/officeart/2005/8/quickstyle/simple3" qsCatId="simple" csTypeId="urn:microsoft.com/office/officeart/2005/8/colors/accent3_2" csCatId="accent3" phldr="1"/>
      <dgm:spPr/>
    </dgm:pt>
    <dgm:pt modelId="{FAA64C82-7DAE-4E44-803B-0DB85D6D8DA5}">
      <dgm:prSet phldrT="[Text]" custT="1"/>
      <dgm:spPr/>
      <dgm:t>
        <a:bodyPr/>
        <a:lstStyle/>
        <a:p>
          <a:r>
            <a:rPr lang="en-US" sz="3000" b="1" dirty="0" smtClean="0">
              <a:latin typeface="+mj-lt"/>
            </a:rPr>
            <a:t>Comprehension of others through </a:t>
          </a:r>
          <a:r>
            <a:rPr lang="en-US" sz="3000" b="1" smtClean="0">
              <a:latin typeface="+mj-lt"/>
            </a:rPr>
            <a:t>the </a:t>
          </a:r>
          <a:r>
            <a:rPr lang="en-US" sz="3000" b="1" smtClean="0">
              <a:latin typeface="+mj-lt"/>
            </a:rPr>
            <a:t>empathy </a:t>
          </a:r>
          <a:endParaRPr lang="en-US" sz="3000" b="1" dirty="0">
            <a:latin typeface="+mj-lt"/>
          </a:endParaRPr>
        </a:p>
      </dgm:t>
    </dgm:pt>
    <dgm:pt modelId="{494AFFB8-FBD8-4101-8A78-BB45C9B2613D}" type="parTrans" cxnId="{BA04EFC6-C20D-4DE8-9E72-775B8BD18CC5}">
      <dgm:prSet/>
      <dgm:spPr/>
      <dgm:t>
        <a:bodyPr/>
        <a:lstStyle/>
        <a:p>
          <a:endParaRPr lang="en-US"/>
        </a:p>
      </dgm:t>
    </dgm:pt>
    <dgm:pt modelId="{6C37BD25-B89E-4E94-8189-97822915CBFB}" type="sibTrans" cxnId="{BA04EFC6-C20D-4DE8-9E72-775B8BD18CC5}">
      <dgm:prSet/>
      <dgm:spPr/>
      <dgm:t>
        <a:bodyPr/>
        <a:lstStyle/>
        <a:p>
          <a:endParaRPr lang="en-US"/>
        </a:p>
      </dgm:t>
    </dgm:pt>
    <dgm:pt modelId="{98B1BA21-39B6-4839-8CAD-4C387BBE09BD}">
      <dgm:prSet phldrT="[Text]" custT="1"/>
      <dgm:spPr/>
      <dgm:t>
        <a:bodyPr/>
        <a:lstStyle/>
        <a:p>
          <a:r>
            <a:rPr lang="en-US" sz="3000" b="1" dirty="0" smtClean="0">
              <a:latin typeface="+mj-lt"/>
            </a:rPr>
            <a:t>Co-creation</a:t>
          </a:r>
          <a:endParaRPr lang="en-US" sz="3000" b="1" dirty="0">
            <a:latin typeface="+mj-lt"/>
          </a:endParaRPr>
        </a:p>
      </dgm:t>
    </dgm:pt>
    <dgm:pt modelId="{0D8F3232-6129-4687-9DA9-B565462B0E47}" type="parTrans" cxnId="{840CC189-A532-458B-82D1-0B1E499B9263}">
      <dgm:prSet/>
      <dgm:spPr/>
      <dgm:t>
        <a:bodyPr/>
        <a:lstStyle/>
        <a:p>
          <a:endParaRPr lang="en-US"/>
        </a:p>
      </dgm:t>
    </dgm:pt>
    <dgm:pt modelId="{588E466E-1D41-4CF6-9810-A311E4921E4C}" type="sibTrans" cxnId="{840CC189-A532-458B-82D1-0B1E499B9263}">
      <dgm:prSet/>
      <dgm:spPr/>
      <dgm:t>
        <a:bodyPr/>
        <a:lstStyle/>
        <a:p>
          <a:endParaRPr lang="en-US"/>
        </a:p>
      </dgm:t>
    </dgm:pt>
    <dgm:pt modelId="{1456EBA5-9F1F-41B3-9F04-2E6626D1E9CC}">
      <dgm:prSet phldrT="[Text]" custT="1"/>
      <dgm:spPr/>
      <dgm:t>
        <a:bodyPr/>
        <a:lstStyle/>
        <a:p>
          <a:r>
            <a:rPr lang="en-US" sz="3000" b="1" dirty="0" smtClean="0">
              <a:latin typeface="+mj-lt"/>
            </a:rPr>
            <a:t>Dialog among cultural realities</a:t>
          </a:r>
          <a:endParaRPr lang="en-US" sz="3000" b="1" dirty="0">
            <a:latin typeface="+mj-lt"/>
          </a:endParaRPr>
        </a:p>
      </dgm:t>
    </dgm:pt>
    <dgm:pt modelId="{120F9F5D-B039-4974-9CAB-9942556AA780}" type="parTrans" cxnId="{8FCFC5FB-2EF9-4956-9D79-34AAE144E122}">
      <dgm:prSet/>
      <dgm:spPr/>
      <dgm:t>
        <a:bodyPr/>
        <a:lstStyle/>
        <a:p>
          <a:endParaRPr lang="en-US"/>
        </a:p>
      </dgm:t>
    </dgm:pt>
    <dgm:pt modelId="{6B9DF0BC-F45C-41B1-A549-EF5799F500C2}" type="sibTrans" cxnId="{8FCFC5FB-2EF9-4956-9D79-34AAE144E122}">
      <dgm:prSet/>
      <dgm:spPr/>
      <dgm:t>
        <a:bodyPr/>
        <a:lstStyle/>
        <a:p>
          <a:endParaRPr lang="en-US"/>
        </a:p>
      </dgm:t>
    </dgm:pt>
    <dgm:pt modelId="{190C4591-91DA-4D50-A681-BDD7C7048859}">
      <dgm:prSet custT="1"/>
      <dgm:spPr/>
      <dgm:t>
        <a:bodyPr/>
        <a:lstStyle/>
        <a:p>
          <a:r>
            <a:rPr lang="en-US" sz="3000" b="1" dirty="0" smtClean="0">
              <a:latin typeface="+mj-lt"/>
            </a:rPr>
            <a:t>Inclusion unfamiliar being in </a:t>
          </a:r>
          <a:r>
            <a:rPr lang="en-US" sz="2800" b="1" dirty="0" smtClean="0">
              <a:latin typeface="+mj-lt"/>
            </a:rPr>
            <a:t>mine</a:t>
          </a:r>
          <a:endParaRPr lang="en-US" sz="2800" b="1" dirty="0">
            <a:latin typeface="+mj-lt"/>
          </a:endParaRPr>
        </a:p>
      </dgm:t>
    </dgm:pt>
    <dgm:pt modelId="{9928EAC8-2F62-40B0-825A-22B466DC8CA4}" type="parTrans" cxnId="{3FB8CFC9-E229-4B9C-8D21-ABC30997255E}">
      <dgm:prSet/>
      <dgm:spPr/>
      <dgm:t>
        <a:bodyPr/>
        <a:lstStyle/>
        <a:p>
          <a:endParaRPr lang="en-US"/>
        </a:p>
      </dgm:t>
    </dgm:pt>
    <dgm:pt modelId="{1BBEEDFE-88DB-4898-B733-26B27E37A732}" type="sibTrans" cxnId="{3FB8CFC9-E229-4B9C-8D21-ABC30997255E}">
      <dgm:prSet/>
      <dgm:spPr/>
      <dgm:t>
        <a:bodyPr/>
        <a:lstStyle/>
        <a:p>
          <a:endParaRPr lang="en-US"/>
        </a:p>
      </dgm:t>
    </dgm:pt>
    <dgm:pt modelId="{BDA346EE-7A10-4F93-A480-398C969EE5EB}" type="pres">
      <dgm:prSet presAssocID="{24CD540C-A9B1-426B-ABE3-3AAA1B5FEAAF}" presName="compositeShape" presStyleCnt="0">
        <dgm:presLayoutVars>
          <dgm:dir/>
          <dgm:resizeHandles/>
        </dgm:presLayoutVars>
      </dgm:prSet>
      <dgm:spPr/>
    </dgm:pt>
    <dgm:pt modelId="{35F866E9-9D8E-4CC7-9E35-6765BA21E57C}" type="pres">
      <dgm:prSet presAssocID="{24CD540C-A9B1-426B-ABE3-3AAA1B5FEAAF}" presName="pyramid" presStyleLbl="node1" presStyleIdx="0" presStyleCnt="1" custScaleX="80641" custScaleY="81436"/>
      <dgm:spPr>
        <a:solidFill>
          <a:srgbClr val="FFCCCC"/>
        </a:solidFill>
      </dgm:spPr>
      <dgm:t>
        <a:bodyPr/>
        <a:lstStyle/>
        <a:p>
          <a:endParaRPr lang="en-US"/>
        </a:p>
      </dgm:t>
    </dgm:pt>
    <dgm:pt modelId="{F886619D-81ED-465A-82F1-1CB3714F7520}" type="pres">
      <dgm:prSet presAssocID="{24CD540C-A9B1-426B-ABE3-3AAA1B5FEAAF}" presName="theList" presStyleCnt="0"/>
      <dgm:spPr/>
    </dgm:pt>
    <dgm:pt modelId="{ECBFC37D-BFD4-4031-9030-6C16F8724633}" type="pres">
      <dgm:prSet presAssocID="{FAA64C82-7DAE-4E44-803B-0DB85D6D8DA5}" presName="aNode" presStyleLbl="fgAcc1" presStyleIdx="0" presStyleCnt="4" custScaleX="99901" custScaleY="1671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8A0924-10F8-40B9-A46B-695604463759}" type="pres">
      <dgm:prSet presAssocID="{FAA64C82-7DAE-4E44-803B-0DB85D6D8DA5}" presName="aSpace" presStyleCnt="0"/>
      <dgm:spPr/>
    </dgm:pt>
    <dgm:pt modelId="{32A406B3-8B3A-4811-B90F-648B114D0634}" type="pres">
      <dgm:prSet presAssocID="{98B1BA21-39B6-4839-8CAD-4C387BBE09BD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63D17-8C81-4BCA-AF57-5B287DE28D94}" type="pres">
      <dgm:prSet presAssocID="{98B1BA21-39B6-4839-8CAD-4C387BBE09BD}" presName="aSpace" presStyleCnt="0"/>
      <dgm:spPr/>
    </dgm:pt>
    <dgm:pt modelId="{8105EACA-B8BA-4AD3-A002-579E386501FF}" type="pres">
      <dgm:prSet presAssocID="{1456EBA5-9F1F-41B3-9F04-2E6626D1E9CC}" presName="aNode" presStyleLbl="fgAcc1" presStyleIdx="2" presStyleCnt="4" custScaleX="99024" custScaleY="1223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87295-32DF-4402-8FF7-865204162F25}" type="pres">
      <dgm:prSet presAssocID="{1456EBA5-9F1F-41B3-9F04-2E6626D1E9CC}" presName="aSpace" presStyleCnt="0"/>
      <dgm:spPr/>
    </dgm:pt>
    <dgm:pt modelId="{BC16776F-9EA1-44E1-A720-395B8059A660}" type="pres">
      <dgm:prSet presAssocID="{190C4591-91DA-4D50-A681-BDD7C7048859}" presName="aNode" presStyleLbl="fgAcc1" presStyleIdx="3" presStyleCnt="4" custScaleX="97061" custScaleY="1320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2FED11-46AC-4FB4-8603-BEF2D7182E3F}" type="pres">
      <dgm:prSet presAssocID="{190C4591-91DA-4D50-A681-BDD7C7048859}" presName="aSpace" presStyleCnt="0"/>
      <dgm:spPr/>
    </dgm:pt>
  </dgm:ptLst>
  <dgm:cxnLst>
    <dgm:cxn modelId="{C438C10B-C59F-4BA0-909D-B1E298B7D4A5}" type="presOf" srcId="{24CD540C-A9B1-426B-ABE3-3AAA1B5FEAAF}" destId="{BDA346EE-7A10-4F93-A480-398C969EE5EB}" srcOrd="0" destOrd="0" presId="urn:microsoft.com/office/officeart/2005/8/layout/pyramid2"/>
    <dgm:cxn modelId="{050C858B-67E6-471B-BC69-C7D10C225BFF}" type="presOf" srcId="{1456EBA5-9F1F-41B3-9F04-2E6626D1E9CC}" destId="{8105EACA-B8BA-4AD3-A002-579E386501FF}" srcOrd="0" destOrd="0" presId="urn:microsoft.com/office/officeart/2005/8/layout/pyramid2"/>
    <dgm:cxn modelId="{BA04EFC6-C20D-4DE8-9E72-775B8BD18CC5}" srcId="{24CD540C-A9B1-426B-ABE3-3AAA1B5FEAAF}" destId="{FAA64C82-7DAE-4E44-803B-0DB85D6D8DA5}" srcOrd="0" destOrd="0" parTransId="{494AFFB8-FBD8-4101-8A78-BB45C9B2613D}" sibTransId="{6C37BD25-B89E-4E94-8189-97822915CBFB}"/>
    <dgm:cxn modelId="{0EA98464-54AA-4F3F-AC5C-AEBE085D469A}" type="presOf" srcId="{FAA64C82-7DAE-4E44-803B-0DB85D6D8DA5}" destId="{ECBFC37D-BFD4-4031-9030-6C16F8724633}" srcOrd="0" destOrd="0" presId="urn:microsoft.com/office/officeart/2005/8/layout/pyramid2"/>
    <dgm:cxn modelId="{8FCFC5FB-2EF9-4956-9D79-34AAE144E122}" srcId="{24CD540C-A9B1-426B-ABE3-3AAA1B5FEAAF}" destId="{1456EBA5-9F1F-41B3-9F04-2E6626D1E9CC}" srcOrd="2" destOrd="0" parTransId="{120F9F5D-B039-4974-9CAB-9942556AA780}" sibTransId="{6B9DF0BC-F45C-41B1-A549-EF5799F500C2}"/>
    <dgm:cxn modelId="{3FB8CFC9-E229-4B9C-8D21-ABC30997255E}" srcId="{24CD540C-A9B1-426B-ABE3-3AAA1B5FEAAF}" destId="{190C4591-91DA-4D50-A681-BDD7C7048859}" srcOrd="3" destOrd="0" parTransId="{9928EAC8-2F62-40B0-825A-22B466DC8CA4}" sibTransId="{1BBEEDFE-88DB-4898-B733-26B27E37A732}"/>
    <dgm:cxn modelId="{DDBC020E-13DC-4018-9F57-2F576C911E3F}" type="presOf" srcId="{190C4591-91DA-4D50-A681-BDD7C7048859}" destId="{BC16776F-9EA1-44E1-A720-395B8059A660}" srcOrd="0" destOrd="0" presId="urn:microsoft.com/office/officeart/2005/8/layout/pyramid2"/>
    <dgm:cxn modelId="{840CC189-A532-458B-82D1-0B1E499B9263}" srcId="{24CD540C-A9B1-426B-ABE3-3AAA1B5FEAAF}" destId="{98B1BA21-39B6-4839-8CAD-4C387BBE09BD}" srcOrd="1" destOrd="0" parTransId="{0D8F3232-6129-4687-9DA9-B565462B0E47}" sibTransId="{588E466E-1D41-4CF6-9810-A311E4921E4C}"/>
    <dgm:cxn modelId="{B77B61A9-A76B-4599-BE06-3F3D3C3B7672}" type="presOf" srcId="{98B1BA21-39B6-4839-8CAD-4C387BBE09BD}" destId="{32A406B3-8B3A-4811-B90F-648B114D0634}" srcOrd="0" destOrd="0" presId="urn:microsoft.com/office/officeart/2005/8/layout/pyramid2"/>
    <dgm:cxn modelId="{49272272-D424-4C52-8C1B-13A6733CCD2D}" type="presParOf" srcId="{BDA346EE-7A10-4F93-A480-398C969EE5EB}" destId="{35F866E9-9D8E-4CC7-9E35-6765BA21E57C}" srcOrd="0" destOrd="0" presId="urn:microsoft.com/office/officeart/2005/8/layout/pyramid2"/>
    <dgm:cxn modelId="{0AA16E07-0A71-41A8-AEB1-ADB501717C76}" type="presParOf" srcId="{BDA346EE-7A10-4F93-A480-398C969EE5EB}" destId="{F886619D-81ED-465A-82F1-1CB3714F7520}" srcOrd="1" destOrd="0" presId="urn:microsoft.com/office/officeart/2005/8/layout/pyramid2"/>
    <dgm:cxn modelId="{A75EDF68-1DAE-4455-B0C6-740D3C4D8A00}" type="presParOf" srcId="{F886619D-81ED-465A-82F1-1CB3714F7520}" destId="{ECBFC37D-BFD4-4031-9030-6C16F8724633}" srcOrd="0" destOrd="0" presId="urn:microsoft.com/office/officeart/2005/8/layout/pyramid2"/>
    <dgm:cxn modelId="{8B2BEEBF-30FF-47A7-8870-5AE424FD72F8}" type="presParOf" srcId="{F886619D-81ED-465A-82F1-1CB3714F7520}" destId="{6F8A0924-10F8-40B9-A46B-695604463759}" srcOrd="1" destOrd="0" presId="urn:microsoft.com/office/officeart/2005/8/layout/pyramid2"/>
    <dgm:cxn modelId="{CB9F4540-2A7C-449D-A586-696FA08516FD}" type="presParOf" srcId="{F886619D-81ED-465A-82F1-1CB3714F7520}" destId="{32A406B3-8B3A-4811-B90F-648B114D0634}" srcOrd="2" destOrd="0" presId="urn:microsoft.com/office/officeart/2005/8/layout/pyramid2"/>
    <dgm:cxn modelId="{A4C38B9B-3112-43EA-9A12-5E3B9495F54A}" type="presParOf" srcId="{F886619D-81ED-465A-82F1-1CB3714F7520}" destId="{B3463D17-8C81-4BCA-AF57-5B287DE28D94}" srcOrd="3" destOrd="0" presId="urn:microsoft.com/office/officeart/2005/8/layout/pyramid2"/>
    <dgm:cxn modelId="{C33F65EA-4C5C-48A5-A3B0-63FE68B21D87}" type="presParOf" srcId="{F886619D-81ED-465A-82F1-1CB3714F7520}" destId="{8105EACA-B8BA-4AD3-A002-579E386501FF}" srcOrd="4" destOrd="0" presId="urn:microsoft.com/office/officeart/2005/8/layout/pyramid2"/>
    <dgm:cxn modelId="{7DA66CCF-C4EE-45F4-A2BE-2ADBD3F7FF57}" type="presParOf" srcId="{F886619D-81ED-465A-82F1-1CB3714F7520}" destId="{A5387295-32DF-4402-8FF7-865204162F25}" srcOrd="5" destOrd="0" presId="urn:microsoft.com/office/officeart/2005/8/layout/pyramid2"/>
    <dgm:cxn modelId="{35BCE04F-EC9C-423A-B604-5C8ED2003C5E}" type="presParOf" srcId="{F886619D-81ED-465A-82F1-1CB3714F7520}" destId="{BC16776F-9EA1-44E1-A720-395B8059A660}" srcOrd="6" destOrd="0" presId="urn:microsoft.com/office/officeart/2005/8/layout/pyramid2"/>
    <dgm:cxn modelId="{36506BDA-8B07-43D2-AF2D-4D1BC95175C9}" type="presParOf" srcId="{F886619D-81ED-465A-82F1-1CB3714F7520}" destId="{522FED11-46AC-4FB4-8603-BEF2D7182E3F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62458-400D-4BA6-94FD-1DF253855529}">
      <dsp:nvSpPr>
        <dsp:cNvPr id="0" name=""/>
        <dsp:cNvSpPr/>
      </dsp:nvSpPr>
      <dsp:spPr>
        <a:xfrm>
          <a:off x="0" y="58924"/>
          <a:ext cx="5331124" cy="72174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>
              <a:latin typeface="+mj-lt"/>
            </a:rPr>
            <a:t>WHO</a:t>
          </a:r>
          <a:endParaRPr lang="en-US" sz="3100" kern="1200" dirty="0"/>
        </a:p>
      </dsp:txBody>
      <dsp:txXfrm>
        <a:off x="35233" y="94157"/>
        <a:ext cx="5260658" cy="651277"/>
      </dsp:txXfrm>
    </dsp:sp>
    <dsp:sp modelId="{18FD2A89-306B-407D-B841-761048B49E29}">
      <dsp:nvSpPr>
        <dsp:cNvPr id="0" name=""/>
        <dsp:cNvSpPr/>
      </dsp:nvSpPr>
      <dsp:spPr>
        <a:xfrm>
          <a:off x="0" y="722200"/>
          <a:ext cx="5331124" cy="8978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263" tIns="38100" rIns="213360" bIns="3810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000" b="1" kern="1200" dirty="0" smtClean="0">
              <a:latin typeface="+mj-lt"/>
            </a:rPr>
            <a:t>is an educational leader (the case of artistic education)?</a:t>
          </a:r>
          <a:endParaRPr lang="en-US" sz="3000" kern="1200" dirty="0"/>
        </a:p>
      </dsp:txBody>
      <dsp:txXfrm>
        <a:off x="0" y="722200"/>
        <a:ext cx="5331124" cy="897842"/>
      </dsp:txXfrm>
    </dsp:sp>
    <dsp:sp modelId="{B11C1324-5DA1-4DF9-BDF1-2E0CBE95EAA1}">
      <dsp:nvSpPr>
        <dsp:cNvPr id="0" name=""/>
        <dsp:cNvSpPr/>
      </dsp:nvSpPr>
      <dsp:spPr>
        <a:xfrm>
          <a:off x="0" y="1620042"/>
          <a:ext cx="5331124" cy="72174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>
              <a:latin typeface="+mj-lt"/>
            </a:rPr>
            <a:t>WHAT</a:t>
          </a:r>
          <a:endParaRPr lang="en-US" sz="3100" kern="1200" dirty="0"/>
        </a:p>
      </dsp:txBody>
      <dsp:txXfrm>
        <a:off x="35233" y="1655275"/>
        <a:ext cx="5260658" cy="651277"/>
      </dsp:txXfrm>
    </dsp:sp>
    <dsp:sp modelId="{5DA7EFC0-BA56-4077-B819-013498CCB029}">
      <dsp:nvSpPr>
        <dsp:cNvPr id="0" name=""/>
        <dsp:cNvSpPr/>
      </dsp:nvSpPr>
      <dsp:spPr>
        <a:xfrm>
          <a:off x="0" y="2341786"/>
          <a:ext cx="5331124" cy="1316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263" tIns="38100" rIns="213360" bIns="3810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000" b="1" kern="1200" dirty="0" smtClean="0">
              <a:latin typeface="+mj-lt"/>
            </a:rPr>
            <a:t>is the communicative competence of an educational leader?</a:t>
          </a:r>
          <a:endParaRPr lang="en-US" sz="3000" kern="1200" dirty="0"/>
        </a:p>
      </dsp:txBody>
      <dsp:txXfrm>
        <a:off x="0" y="2341786"/>
        <a:ext cx="5331124" cy="1316835"/>
      </dsp:txXfrm>
    </dsp:sp>
    <dsp:sp modelId="{AA694531-9D5D-4B35-B861-71B1096A7A58}">
      <dsp:nvSpPr>
        <dsp:cNvPr id="0" name=""/>
        <dsp:cNvSpPr/>
      </dsp:nvSpPr>
      <dsp:spPr>
        <a:xfrm>
          <a:off x="0" y="3658622"/>
          <a:ext cx="5331124" cy="72174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>
              <a:latin typeface="+mj-lt"/>
            </a:rPr>
            <a:t>HOW</a:t>
          </a:r>
          <a:endParaRPr lang="en-US" sz="3100" kern="1200" dirty="0"/>
        </a:p>
      </dsp:txBody>
      <dsp:txXfrm>
        <a:off x="35233" y="3693855"/>
        <a:ext cx="5260658" cy="651277"/>
      </dsp:txXfrm>
    </dsp:sp>
    <dsp:sp modelId="{8CEFD933-2728-46A8-8FC4-F5B8249A30F0}">
      <dsp:nvSpPr>
        <dsp:cNvPr id="0" name=""/>
        <dsp:cNvSpPr/>
      </dsp:nvSpPr>
      <dsp:spPr>
        <a:xfrm>
          <a:off x="0" y="4380365"/>
          <a:ext cx="5331124" cy="1316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263" tIns="38100" rIns="213360" bIns="3810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000" b="1" kern="1200" dirty="0" smtClean="0">
              <a:latin typeface="+mj-lt"/>
            </a:rPr>
            <a:t>the arts influence on the educational leaders’ communicative competence?</a:t>
          </a:r>
          <a:endParaRPr lang="en-US" sz="3000" kern="1200" dirty="0"/>
        </a:p>
      </dsp:txBody>
      <dsp:txXfrm>
        <a:off x="0" y="4380365"/>
        <a:ext cx="5331124" cy="131683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866E9-9D8E-4CC7-9E35-6765BA21E57C}">
      <dsp:nvSpPr>
        <dsp:cNvPr id="0" name=""/>
        <dsp:cNvSpPr/>
      </dsp:nvSpPr>
      <dsp:spPr>
        <a:xfrm>
          <a:off x="377045" y="520457"/>
          <a:ext cx="4521678" cy="4566255"/>
        </a:xfrm>
        <a:prstGeom prst="triangle">
          <a:avLst/>
        </a:prstGeom>
        <a:solidFill>
          <a:srgbClr val="FFA7A7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CBFC37D-BFD4-4031-9030-6C16F8724633}">
      <dsp:nvSpPr>
        <dsp:cNvPr id="0" name=""/>
        <dsp:cNvSpPr/>
      </dsp:nvSpPr>
      <dsp:spPr>
        <a:xfrm>
          <a:off x="2637885" y="561189"/>
          <a:ext cx="3644661" cy="8739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i="1" kern="1200" dirty="0" smtClean="0">
              <a:latin typeface="+mj-lt"/>
            </a:rPr>
            <a:t>Сприйняття іншого через емпатію</a:t>
          </a:r>
          <a:endParaRPr lang="en-US" sz="2600" b="1" i="1" kern="1200" dirty="0">
            <a:latin typeface="+mj-lt"/>
          </a:endParaRPr>
        </a:p>
      </dsp:txBody>
      <dsp:txXfrm>
        <a:off x="2680547" y="603851"/>
        <a:ext cx="3559337" cy="788606"/>
      </dsp:txXfrm>
    </dsp:sp>
    <dsp:sp modelId="{32A406B3-8B3A-4811-B90F-648B114D0634}">
      <dsp:nvSpPr>
        <dsp:cNvPr id="0" name=""/>
        <dsp:cNvSpPr/>
      </dsp:nvSpPr>
      <dsp:spPr>
        <a:xfrm>
          <a:off x="2637885" y="1544361"/>
          <a:ext cx="3644661" cy="8739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i="1" kern="1200" dirty="0" smtClean="0">
              <a:latin typeface="+mj-lt"/>
            </a:rPr>
            <a:t>Акт співтворчості</a:t>
          </a:r>
          <a:endParaRPr lang="en-US" sz="2600" b="1" i="1" kern="1200" dirty="0">
            <a:latin typeface="+mj-lt"/>
          </a:endParaRPr>
        </a:p>
      </dsp:txBody>
      <dsp:txXfrm>
        <a:off x="2680547" y="1587023"/>
        <a:ext cx="3559337" cy="788606"/>
      </dsp:txXfrm>
    </dsp:sp>
    <dsp:sp modelId="{8105EACA-B8BA-4AD3-A002-579E386501FF}">
      <dsp:nvSpPr>
        <dsp:cNvPr id="0" name=""/>
        <dsp:cNvSpPr/>
      </dsp:nvSpPr>
      <dsp:spPr>
        <a:xfrm>
          <a:off x="2662687" y="2527532"/>
          <a:ext cx="3595057" cy="14260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i="1" kern="1200" dirty="0" smtClean="0">
              <a:latin typeface="+mj-lt"/>
            </a:rPr>
            <a:t>Діалог між культурними дійсностями</a:t>
          </a:r>
          <a:endParaRPr lang="en-US" sz="2600" b="1" i="1" kern="1200" dirty="0">
            <a:latin typeface="+mj-lt"/>
          </a:endParaRPr>
        </a:p>
      </dsp:txBody>
      <dsp:txXfrm>
        <a:off x="2732300" y="2597145"/>
        <a:ext cx="3455831" cy="1286809"/>
      </dsp:txXfrm>
    </dsp:sp>
    <dsp:sp modelId="{BC16776F-9EA1-44E1-A720-395B8059A660}">
      <dsp:nvSpPr>
        <dsp:cNvPr id="0" name=""/>
        <dsp:cNvSpPr/>
      </dsp:nvSpPr>
      <dsp:spPr>
        <a:xfrm>
          <a:off x="2637885" y="4062809"/>
          <a:ext cx="3644661" cy="8739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i="1" kern="1200" dirty="0" smtClean="0">
              <a:latin typeface="+mj-lt"/>
            </a:rPr>
            <a:t>Включення «чужого» буття в «моє»</a:t>
          </a:r>
          <a:endParaRPr lang="en-US" sz="2600" b="1" i="1" kern="1200" dirty="0">
            <a:latin typeface="+mj-lt"/>
          </a:endParaRPr>
        </a:p>
      </dsp:txBody>
      <dsp:txXfrm>
        <a:off x="2680547" y="4105471"/>
        <a:ext cx="3559337" cy="78860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24463D-F38B-40CE-BB8A-C27F85A26653}">
      <dsp:nvSpPr>
        <dsp:cNvPr id="0" name=""/>
        <dsp:cNvSpPr/>
      </dsp:nvSpPr>
      <dsp:spPr>
        <a:xfrm>
          <a:off x="3540923" y="2315103"/>
          <a:ext cx="4636920" cy="3812695"/>
        </a:xfrm>
        <a:prstGeom prst="ellipse">
          <a:avLst/>
        </a:prstGeom>
        <a:solidFill>
          <a:schemeClr val="bg1">
            <a:lumMod val="85000"/>
          </a:schemeClr>
        </a:solidFill>
        <a:ln w="7620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>
              <a:latin typeface="+mn-lt"/>
            </a:rPr>
            <a:t>Communicative competence 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b="1" kern="1200" dirty="0" smtClean="0">
              <a:latin typeface="+mn-lt"/>
            </a:rPr>
            <a:t>\</a:t>
          </a:r>
          <a:r>
            <a:rPr lang="en-US" sz="3400" b="1" kern="1200" dirty="0" smtClean="0">
              <a:latin typeface="+mn-lt"/>
            </a:rPr>
            <a:t/>
          </a:r>
          <a:br>
            <a:rPr lang="en-US" sz="3400" b="1" kern="1200" dirty="0" smtClean="0">
              <a:latin typeface="+mn-lt"/>
            </a:rPr>
          </a:br>
          <a:r>
            <a:rPr lang="uk-UA" sz="3200" b="1" i="1" kern="1200" dirty="0" smtClean="0">
              <a:latin typeface="+mn-lt"/>
            </a:rPr>
            <a:t>Комунікативна компететність</a:t>
          </a:r>
          <a:endParaRPr lang="en-US" sz="3200" kern="1200" dirty="0"/>
        </a:p>
      </dsp:txBody>
      <dsp:txXfrm>
        <a:off x="4219984" y="2873459"/>
        <a:ext cx="3278798" cy="2695983"/>
      </dsp:txXfrm>
    </dsp:sp>
    <dsp:sp modelId="{768707B8-7964-47F7-8687-4F7012C35369}">
      <dsp:nvSpPr>
        <dsp:cNvPr id="0" name=""/>
        <dsp:cNvSpPr/>
      </dsp:nvSpPr>
      <dsp:spPr>
        <a:xfrm rot="10324093">
          <a:off x="824037" y="4423991"/>
          <a:ext cx="1618628" cy="78463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446D37C-4603-49C0-AAAB-D029EA7FB650}">
      <dsp:nvSpPr>
        <dsp:cNvPr id="0" name=""/>
        <dsp:cNvSpPr/>
      </dsp:nvSpPr>
      <dsp:spPr>
        <a:xfrm>
          <a:off x="69010" y="3350090"/>
          <a:ext cx="3616097" cy="2852411"/>
        </a:xfrm>
        <a:prstGeom prst="roundRect">
          <a:avLst>
            <a:gd name="adj" fmla="val 10000"/>
          </a:avLst>
        </a:prstGeom>
        <a:solidFill>
          <a:schemeClr val="lt1"/>
        </a:solidFill>
        <a:ln w="7620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0" kern="1200" dirty="0" smtClean="0">
              <a:latin typeface="+mj-lt"/>
            </a:rPr>
            <a:t>Proper Written and Oral Speech </a:t>
          </a:r>
          <a:endParaRPr lang="uk-UA" sz="3200" b="1" i="0" kern="1200" dirty="0" smtClean="0">
            <a:latin typeface="+mj-lt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+mj-lt"/>
            </a:rPr>
            <a:t>Грамотне письмове та усне мовлення</a:t>
          </a:r>
          <a:endParaRPr lang="en-US" sz="2800" i="1" kern="1200" dirty="0"/>
        </a:p>
      </dsp:txBody>
      <dsp:txXfrm>
        <a:off x="152554" y="3433634"/>
        <a:ext cx="3449009" cy="2685323"/>
      </dsp:txXfrm>
    </dsp:sp>
    <dsp:sp modelId="{BA2C3F3A-6FBC-41AC-85B7-C02167D15A8F}">
      <dsp:nvSpPr>
        <dsp:cNvPr id="0" name=""/>
        <dsp:cNvSpPr/>
      </dsp:nvSpPr>
      <dsp:spPr>
        <a:xfrm rot="12703570">
          <a:off x="758884" y="1396344"/>
          <a:ext cx="2179797" cy="784635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97AB39B-0DAF-424B-B38C-F6A54D65D55B}">
      <dsp:nvSpPr>
        <dsp:cNvPr id="0" name=""/>
        <dsp:cNvSpPr/>
      </dsp:nvSpPr>
      <dsp:spPr>
        <a:xfrm>
          <a:off x="68987" y="772347"/>
          <a:ext cx="3950665" cy="2180930"/>
        </a:xfrm>
        <a:prstGeom prst="roundRect">
          <a:avLst>
            <a:gd name="adj" fmla="val 10000"/>
          </a:avLst>
        </a:prstGeom>
        <a:solidFill>
          <a:schemeClr val="lt1"/>
        </a:solidFill>
        <a:ln w="7620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0" kern="1200" dirty="0" smtClean="0">
              <a:latin typeface="+mj-lt"/>
            </a:rPr>
            <a:t>Speech Culture, etiquette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+mj-lt"/>
            </a:rPr>
            <a:t>Культура мовлення, етикет</a:t>
          </a:r>
          <a:endParaRPr lang="en-US" sz="2800" i="1" kern="1200" dirty="0"/>
        </a:p>
      </dsp:txBody>
      <dsp:txXfrm>
        <a:off x="132864" y="836224"/>
        <a:ext cx="3822911" cy="2053176"/>
      </dsp:txXfrm>
    </dsp:sp>
    <dsp:sp modelId="{616EE638-A0BE-4BB8-81DE-E0E516B2A203}">
      <dsp:nvSpPr>
        <dsp:cNvPr id="0" name=""/>
        <dsp:cNvSpPr/>
      </dsp:nvSpPr>
      <dsp:spPr>
        <a:xfrm rot="16293702">
          <a:off x="5458347" y="794132"/>
          <a:ext cx="1188727" cy="78463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DC5F0DB-D9A9-4564-BEAF-76D8B69BA9E8}">
      <dsp:nvSpPr>
        <dsp:cNvPr id="0" name=""/>
        <dsp:cNvSpPr/>
      </dsp:nvSpPr>
      <dsp:spPr>
        <a:xfrm>
          <a:off x="4144717" y="48708"/>
          <a:ext cx="3601816" cy="2018856"/>
        </a:xfrm>
        <a:prstGeom prst="roundRect">
          <a:avLst>
            <a:gd name="adj" fmla="val 10000"/>
          </a:avLst>
        </a:prstGeom>
        <a:solidFill>
          <a:schemeClr val="lt1"/>
        </a:solidFill>
        <a:ln w="5715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+mj-lt"/>
            </a:rPr>
            <a:t>Non-verbal Techniques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+mj-lt"/>
            </a:rPr>
            <a:t>Невербальні техніками</a:t>
          </a:r>
          <a:endParaRPr lang="en-US" sz="2800" b="1" i="1" kern="1200" dirty="0">
            <a:latin typeface="+mj-lt"/>
          </a:endParaRPr>
        </a:p>
      </dsp:txBody>
      <dsp:txXfrm>
        <a:off x="4203847" y="107838"/>
        <a:ext cx="3483556" cy="1900596"/>
      </dsp:txXfrm>
    </dsp:sp>
    <dsp:sp modelId="{FC1EAA57-F401-4A75-B255-9D16F4E25F22}">
      <dsp:nvSpPr>
        <dsp:cNvPr id="0" name=""/>
        <dsp:cNvSpPr/>
      </dsp:nvSpPr>
      <dsp:spPr>
        <a:xfrm rot="19767371">
          <a:off x="8652711" y="1646655"/>
          <a:ext cx="2254964" cy="784635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855D008-E53A-40C6-8D3E-73774855977B}">
      <dsp:nvSpPr>
        <dsp:cNvPr id="0" name=""/>
        <dsp:cNvSpPr/>
      </dsp:nvSpPr>
      <dsp:spPr>
        <a:xfrm>
          <a:off x="7864273" y="720578"/>
          <a:ext cx="3867651" cy="2353467"/>
        </a:xfrm>
        <a:prstGeom prst="roundRect">
          <a:avLst>
            <a:gd name="adj" fmla="val 10000"/>
          </a:avLst>
        </a:prstGeom>
        <a:solidFill>
          <a:schemeClr val="lt1"/>
        </a:solidFill>
        <a:ln w="7620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0" kern="1200" dirty="0" smtClean="0">
              <a:latin typeface="+mj-lt"/>
            </a:rPr>
            <a:t>Ability to lead and manage the dialogue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+mj-lt"/>
            </a:rPr>
            <a:t>Уміння вести та управляти діалогом</a:t>
          </a:r>
          <a:endParaRPr lang="en-US" sz="2800" i="1" kern="1200" dirty="0"/>
        </a:p>
      </dsp:txBody>
      <dsp:txXfrm>
        <a:off x="7933204" y="789509"/>
        <a:ext cx="3729789" cy="2215605"/>
      </dsp:txXfrm>
    </dsp:sp>
    <dsp:sp modelId="{89A55C3D-6324-40DA-A93E-FAEC1DDD3AF9}">
      <dsp:nvSpPr>
        <dsp:cNvPr id="0" name=""/>
        <dsp:cNvSpPr/>
      </dsp:nvSpPr>
      <dsp:spPr>
        <a:xfrm rot="489831">
          <a:off x="8924811" y="4492337"/>
          <a:ext cx="1621324" cy="78463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042BF7D-C64F-4ADB-876E-D8C45F7B7172}">
      <dsp:nvSpPr>
        <dsp:cNvPr id="0" name=""/>
        <dsp:cNvSpPr/>
      </dsp:nvSpPr>
      <dsp:spPr>
        <a:xfrm>
          <a:off x="8054883" y="3440425"/>
          <a:ext cx="3573517" cy="2704628"/>
        </a:xfrm>
        <a:prstGeom prst="roundRect">
          <a:avLst>
            <a:gd name="adj" fmla="val 10000"/>
          </a:avLst>
        </a:prstGeom>
        <a:solidFill>
          <a:schemeClr val="lt1"/>
        </a:solidFill>
        <a:ln w="7620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0" kern="1200" dirty="0" smtClean="0">
              <a:latin typeface="+mj-lt"/>
            </a:rPr>
            <a:t>Tolerance and multiculturalism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+mj-lt"/>
            </a:rPr>
            <a:t>Толерантність та полікультурність</a:t>
          </a:r>
          <a:endParaRPr lang="en-US" sz="2800" i="1" kern="1200" dirty="0"/>
        </a:p>
      </dsp:txBody>
      <dsp:txXfrm>
        <a:off x="8134099" y="3519641"/>
        <a:ext cx="3415085" cy="254619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9807B-E7A5-4B17-98B2-0F7DEF11E6FB}">
      <dsp:nvSpPr>
        <dsp:cNvPr id="0" name=""/>
        <dsp:cNvSpPr/>
      </dsp:nvSpPr>
      <dsp:spPr>
        <a:xfrm rot="5400000">
          <a:off x="1019367" y="1123062"/>
          <a:ext cx="1937889" cy="3224605"/>
        </a:xfrm>
        <a:prstGeom prst="corner">
          <a:avLst>
            <a:gd name="adj1" fmla="val 16120"/>
            <a:gd name="adj2" fmla="val 1611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CA1404C6-CACE-4857-8564-D3587F189DF9}">
      <dsp:nvSpPr>
        <dsp:cNvPr id="0" name=""/>
        <dsp:cNvSpPr/>
      </dsp:nvSpPr>
      <dsp:spPr>
        <a:xfrm>
          <a:off x="695885" y="2086524"/>
          <a:ext cx="2911191" cy="2551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>
              <a:latin typeface="+mj-lt"/>
            </a:rPr>
            <a:t>Communicative Knowledge / </a:t>
          </a:r>
          <a:r>
            <a:rPr lang="uk-UA" sz="3000" b="1" i="1" kern="1200" dirty="0" smtClean="0">
              <a:latin typeface="+mj-lt"/>
            </a:rPr>
            <a:t>Комунікативні знання</a:t>
          </a:r>
          <a:endParaRPr lang="en-US" sz="3000" b="1" i="1" kern="1200" dirty="0">
            <a:latin typeface="+mj-lt"/>
          </a:endParaRPr>
        </a:p>
      </dsp:txBody>
      <dsp:txXfrm>
        <a:off x="695885" y="2086524"/>
        <a:ext cx="2911191" cy="2551830"/>
      </dsp:txXfrm>
    </dsp:sp>
    <dsp:sp modelId="{6A100825-62E8-4B9D-8F5B-6BC8C86F0E91}">
      <dsp:nvSpPr>
        <dsp:cNvPr id="0" name=""/>
        <dsp:cNvSpPr/>
      </dsp:nvSpPr>
      <dsp:spPr>
        <a:xfrm>
          <a:off x="3057796" y="885663"/>
          <a:ext cx="549281" cy="549281"/>
        </a:xfrm>
        <a:prstGeom prst="triangle">
          <a:avLst>
            <a:gd name="adj" fmla="val 100000"/>
          </a:avLst>
        </a:prstGeom>
        <a:solidFill>
          <a:srgbClr val="92D050"/>
        </a:solidFill>
        <a:ln w="571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6C2BA44E-F06D-4648-985E-41D442C25BF4}">
      <dsp:nvSpPr>
        <dsp:cNvPr id="0" name=""/>
        <dsp:cNvSpPr/>
      </dsp:nvSpPr>
      <dsp:spPr>
        <a:xfrm rot="5400000">
          <a:off x="4583235" y="241179"/>
          <a:ext cx="1937889" cy="3224605"/>
        </a:xfrm>
        <a:prstGeom prst="corner">
          <a:avLst>
            <a:gd name="adj1" fmla="val 16120"/>
            <a:gd name="adj2" fmla="val 16110"/>
          </a:avLst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</dsp:sp>
    <dsp:sp modelId="{520300DA-238B-4C84-8347-1CF13D893BBE}">
      <dsp:nvSpPr>
        <dsp:cNvPr id="0" name=""/>
        <dsp:cNvSpPr/>
      </dsp:nvSpPr>
      <dsp:spPr>
        <a:xfrm>
          <a:off x="4259753" y="1204642"/>
          <a:ext cx="2911191" cy="2551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>
              <a:latin typeface="+mj-lt"/>
            </a:rPr>
            <a:t>Communicative Skills / </a:t>
          </a:r>
          <a:r>
            <a:rPr lang="uk-UA" sz="3000" b="1" i="1" kern="1200" dirty="0" smtClean="0">
              <a:latin typeface="+mj-lt"/>
            </a:rPr>
            <a:t>Комунікативні уміння</a:t>
          </a:r>
          <a:endParaRPr lang="en-US" sz="3000" b="1" i="1" kern="1200" dirty="0">
            <a:latin typeface="+mj-lt"/>
          </a:endParaRPr>
        </a:p>
      </dsp:txBody>
      <dsp:txXfrm>
        <a:off x="4259753" y="1204642"/>
        <a:ext cx="2911191" cy="2551830"/>
      </dsp:txXfrm>
    </dsp:sp>
    <dsp:sp modelId="{AE9A9DBD-C063-4010-9B58-91F2699A0333}">
      <dsp:nvSpPr>
        <dsp:cNvPr id="0" name=""/>
        <dsp:cNvSpPr/>
      </dsp:nvSpPr>
      <dsp:spPr>
        <a:xfrm>
          <a:off x="6621663" y="3780"/>
          <a:ext cx="549281" cy="549281"/>
        </a:xfrm>
        <a:prstGeom prst="triangle">
          <a:avLst>
            <a:gd name="adj" fmla="val 100000"/>
          </a:avLst>
        </a:prstGeom>
        <a:solidFill>
          <a:srgbClr val="FFC000"/>
        </a:solidFill>
        <a:ln w="571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</dsp:sp>
    <dsp:sp modelId="{6698E23E-26F2-445B-B7BC-D22361FD0C23}">
      <dsp:nvSpPr>
        <dsp:cNvPr id="0" name=""/>
        <dsp:cNvSpPr/>
      </dsp:nvSpPr>
      <dsp:spPr>
        <a:xfrm rot="5400000">
          <a:off x="8147102" y="-640702"/>
          <a:ext cx="1937889" cy="3224605"/>
        </a:xfrm>
        <a:prstGeom prst="corner">
          <a:avLst>
            <a:gd name="adj1" fmla="val 16120"/>
            <a:gd name="adj2" fmla="val 16110"/>
          </a:avLst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</dsp:sp>
    <dsp:sp modelId="{8650FFB7-91B7-4768-A837-E67BF98D3A8D}">
      <dsp:nvSpPr>
        <dsp:cNvPr id="0" name=""/>
        <dsp:cNvSpPr/>
      </dsp:nvSpPr>
      <dsp:spPr>
        <a:xfrm>
          <a:off x="7823620" y="322759"/>
          <a:ext cx="2911191" cy="2551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>
              <a:latin typeface="+mj-lt"/>
            </a:rPr>
            <a:t>Communicative Capacities </a:t>
          </a:r>
          <a:r>
            <a:rPr lang="en-US" sz="3300" b="1" kern="1200" dirty="0" smtClean="0"/>
            <a:t>/</a:t>
          </a:r>
          <a:r>
            <a:rPr lang="en-US" sz="3300" kern="1200" dirty="0" smtClean="0"/>
            <a:t> </a:t>
          </a:r>
          <a:r>
            <a:rPr lang="uk-UA" sz="3000" b="1" i="1" kern="1200" dirty="0" smtClean="0">
              <a:latin typeface="+mj-lt"/>
            </a:rPr>
            <a:t>Комунікативні здібності</a:t>
          </a:r>
          <a:endParaRPr lang="en-US" sz="3000" b="1" i="1" kern="1200" dirty="0">
            <a:latin typeface="+mj-lt"/>
          </a:endParaRPr>
        </a:p>
      </dsp:txBody>
      <dsp:txXfrm>
        <a:off x="7823620" y="322759"/>
        <a:ext cx="2911191" cy="255183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E57F2-F65D-4322-A874-2A7FA1F185A8}">
      <dsp:nvSpPr>
        <dsp:cNvPr id="0" name=""/>
        <dsp:cNvSpPr/>
      </dsp:nvSpPr>
      <dsp:spPr>
        <a:xfrm>
          <a:off x="0" y="111560"/>
          <a:ext cx="11473132" cy="3303507"/>
        </a:xfrm>
        <a:prstGeom prst="rightArrow">
          <a:avLst>
            <a:gd name="adj1" fmla="val 50000"/>
            <a:gd name="adj2" fmla="val 5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1920" tIns="121920" rIns="254000" bIns="26373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+mj-lt"/>
            </a:rPr>
            <a:t>Improving of educational and cultural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+mj-lt"/>
            </a:rPr>
            <a:t>attainment</a:t>
          </a:r>
          <a:endParaRPr lang="en-US" sz="3200" b="1" kern="1200" dirty="0">
            <a:latin typeface="+mj-lt"/>
          </a:endParaRPr>
        </a:p>
      </dsp:txBody>
      <dsp:txXfrm>
        <a:off x="0" y="937437"/>
        <a:ext cx="10647255" cy="1651753"/>
      </dsp:txXfrm>
    </dsp:sp>
    <dsp:sp modelId="{02878B32-6F7B-470C-B293-F3CBCE44318E}">
      <dsp:nvSpPr>
        <dsp:cNvPr id="0" name=""/>
        <dsp:cNvSpPr/>
      </dsp:nvSpPr>
      <dsp:spPr>
        <a:xfrm>
          <a:off x="17241" y="2607575"/>
          <a:ext cx="3022181" cy="2825249"/>
        </a:xfrm>
        <a:prstGeom prst="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Підвищення рівня освіти та культури</a:t>
          </a:r>
          <a:endParaRPr lang="en-US" sz="2800" kern="1200" dirty="0"/>
        </a:p>
      </dsp:txBody>
      <dsp:txXfrm>
        <a:off x="17241" y="2607575"/>
        <a:ext cx="3022181" cy="2825249"/>
      </dsp:txXfrm>
    </dsp:sp>
    <dsp:sp modelId="{69FBFA9A-25F4-4E72-805E-F90C9107AC63}">
      <dsp:nvSpPr>
        <dsp:cNvPr id="0" name=""/>
        <dsp:cNvSpPr/>
      </dsp:nvSpPr>
      <dsp:spPr>
        <a:xfrm>
          <a:off x="1994386" y="974315"/>
          <a:ext cx="9281481" cy="2917507"/>
        </a:xfrm>
        <a:prstGeom prst="rightArrow">
          <a:avLst>
            <a:gd name="adj1" fmla="val 50000"/>
            <a:gd name="adj2" fmla="val 5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1920" tIns="121920" rIns="254000" bIns="26373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+mj-lt"/>
            </a:rPr>
            <a:t>Adjusting of higher education to European requirements</a:t>
          </a:r>
          <a:endParaRPr lang="en-US" sz="3200" b="1" kern="1200" dirty="0">
            <a:latin typeface="+mj-lt"/>
          </a:endParaRPr>
        </a:p>
      </dsp:txBody>
      <dsp:txXfrm>
        <a:off x="1994386" y="1703692"/>
        <a:ext cx="8552104" cy="1458753"/>
      </dsp:txXfrm>
    </dsp:sp>
    <dsp:sp modelId="{7C36D536-095E-4E9A-BF53-C6AABC95A6B6}">
      <dsp:nvSpPr>
        <dsp:cNvPr id="0" name=""/>
        <dsp:cNvSpPr/>
      </dsp:nvSpPr>
      <dsp:spPr>
        <a:xfrm>
          <a:off x="3048680" y="3064114"/>
          <a:ext cx="3421121" cy="2353275"/>
        </a:xfrm>
        <a:prstGeom prst="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Адаптація вищої освіти до європейського рівня</a:t>
          </a:r>
          <a:endParaRPr lang="en-US" sz="2800" kern="1200" dirty="0"/>
        </a:p>
      </dsp:txBody>
      <dsp:txXfrm>
        <a:off x="3048680" y="3064114"/>
        <a:ext cx="3421121" cy="2353275"/>
      </dsp:txXfrm>
    </dsp:sp>
    <dsp:sp modelId="{242FA8C2-A5AE-4CBA-9A12-4645E9F7080C}">
      <dsp:nvSpPr>
        <dsp:cNvPr id="0" name=""/>
        <dsp:cNvSpPr/>
      </dsp:nvSpPr>
      <dsp:spPr>
        <a:xfrm>
          <a:off x="6454203" y="1778667"/>
          <a:ext cx="4821677" cy="2994491"/>
        </a:xfrm>
        <a:prstGeom prst="rightArrow">
          <a:avLst>
            <a:gd name="adj1" fmla="val 50000"/>
            <a:gd name="adj2" fmla="val 50000"/>
          </a:avLst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1920" tIns="121920" rIns="254000" bIns="26373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+mj-lt"/>
            </a:rPr>
            <a:t>Optimization of learning process</a:t>
          </a:r>
          <a:endParaRPr lang="en-US" sz="3200" b="1" kern="1200" dirty="0">
            <a:latin typeface="+mj-lt"/>
          </a:endParaRPr>
        </a:p>
      </dsp:txBody>
      <dsp:txXfrm>
        <a:off x="6454203" y="2527290"/>
        <a:ext cx="4073054" cy="1497245"/>
      </dsp:txXfrm>
    </dsp:sp>
    <dsp:sp modelId="{CA258A4A-8F88-4E0D-81DF-445496A58AFB}">
      <dsp:nvSpPr>
        <dsp:cNvPr id="0" name=""/>
        <dsp:cNvSpPr/>
      </dsp:nvSpPr>
      <dsp:spPr>
        <a:xfrm>
          <a:off x="6524012" y="3983800"/>
          <a:ext cx="3310100" cy="1470849"/>
        </a:xfrm>
        <a:prstGeom prst="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Оптимізація навчального процесу </a:t>
          </a:r>
          <a:endParaRPr lang="en-US" sz="2800" kern="1200" dirty="0"/>
        </a:p>
      </dsp:txBody>
      <dsp:txXfrm>
        <a:off x="6524012" y="3983800"/>
        <a:ext cx="3310100" cy="147084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62458-400D-4BA6-94FD-1DF253855529}">
      <dsp:nvSpPr>
        <dsp:cNvPr id="0" name=""/>
        <dsp:cNvSpPr/>
      </dsp:nvSpPr>
      <dsp:spPr>
        <a:xfrm>
          <a:off x="0" y="103028"/>
          <a:ext cx="5405961" cy="67421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i="1" kern="1200" dirty="0" smtClean="0">
              <a:latin typeface="+mj-lt"/>
            </a:rPr>
            <a:t>ХТО</a:t>
          </a:r>
          <a:endParaRPr lang="en-US" sz="3100" kern="1200" dirty="0"/>
        </a:p>
      </dsp:txBody>
      <dsp:txXfrm>
        <a:off x="32912" y="135940"/>
        <a:ext cx="5340137" cy="608388"/>
      </dsp:txXfrm>
    </dsp:sp>
    <dsp:sp modelId="{18FD2A89-306B-407D-B841-761048B49E29}">
      <dsp:nvSpPr>
        <dsp:cNvPr id="0" name=""/>
        <dsp:cNvSpPr/>
      </dsp:nvSpPr>
      <dsp:spPr>
        <a:xfrm>
          <a:off x="0" y="675178"/>
          <a:ext cx="5405961" cy="1230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639" tIns="38100" rIns="213360" bIns="3810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3000" b="1" i="1" kern="1200" dirty="0" smtClean="0">
              <a:latin typeface="+mj-lt"/>
            </a:rPr>
            <a:t>такий лідер освітньої галузі (на прикладі мистецької освіти)?</a:t>
          </a:r>
          <a:endParaRPr lang="en-US" sz="3000" kern="1200" dirty="0"/>
        </a:p>
      </dsp:txBody>
      <dsp:txXfrm>
        <a:off x="0" y="675178"/>
        <a:ext cx="5405961" cy="1230113"/>
      </dsp:txXfrm>
    </dsp:sp>
    <dsp:sp modelId="{B11C1324-5DA1-4DF9-BDF1-2E0CBE95EAA1}">
      <dsp:nvSpPr>
        <dsp:cNvPr id="0" name=""/>
        <dsp:cNvSpPr/>
      </dsp:nvSpPr>
      <dsp:spPr>
        <a:xfrm>
          <a:off x="0" y="1905292"/>
          <a:ext cx="5405961" cy="67421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i="1" kern="1200" dirty="0" smtClean="0">
              <a:latin typeface="+mj-lt"/>
            </a:rPr>
            <a:t>ЩО </a:t>
          </a:r>
          <a:endParaRPr lang="en-US" sz="3100" kern="1200" dirty="0"/>
        </a:p>
      </dsp:txBody>
      <dsp:txXfrm>
        <a:off x="32912" y="1938204"/>
        <a:ext cx="5340137" cy="608388"/>
      </dsp:txXfrm>
    </dsp:sp>
    <dsp:sp modelId="{5DA7EFC0-BA56-4077-B819-013498CCB029}">
      <dsp:nvSpPr>
        <dsp:cNvPr id="0" name=""/>
        <dsp:cNvSpPr/>
      </dsp:nvSpPr>
      <dsp:spPr>
        <a:xfrm>
          <a:off x="0" y="2579504"/>
          <a:ext cx="5405961" cy="1230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639" tIns="38100" rIns="213360" bIns="3810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3000" b="1" i="1" kern="1200" dirty="0" smtClean="0">
              <a:latin typeface="+mj-lt"/>
            </a:rPr>
            <a:t>таке комунікативна компетенція лідера освітньої галузі?</a:t>
          </a:r>
          <a:endParaRPr lang="en-US" sz="3000" kern="1200" dirty="0"/>
        </a:p>
      </dsp:txBody>
      <dsp:txXfrm>
        <a:off x="0" y="2579504"/>
        <a:ext cx="5405961" cy="1230113"/>
      </dsp:txXfrm>
    </dsp:sp>
    <dsp:sp modelId="{AA694531-9D5D-4B35-B861-71B1096A7A58}">
      <dsp:nvSpPr>
        <dsp:cNvPr id="0" name=""/>
        <dsp:cNvSpPr/>
      </dsp:nvSpPr>
      <dsp:spPr>
        <a:xfrm>
          <a:off x="0" y="3793873"/>
          <a:ext cx="5405961" cy="67421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b="1" i="1" kern="1200" dirty="0" smtClean="0">
              <a:latin typeface="+mj-lt"/>
            </a:rPr>
            <a:t>ЯК</a:t>
          </a:r>
          <a:endParaRPr lang="en-US" sz="3100" kern="1200" dirty="0"/>
        </a:p>
      </dsp:txBody>
      <dsp:txXfrm>
        <a:off x="32912" y="3826785"/>
        <a:ext cx="5340137" cy="608388"/>
      </dsp:txXfrm>
    </dsp:sp>
    <dsp:sp modelId="{8CEFD933-2728-46A8-8FC4-F5B8249A30F0}">
      <dsp:nvSpPr>
        <dsp:cNvPr id="0" name=""/>
        <dsp:cNvSpPr/>
      </dsp:nvSpPr>
      <dsp:spPr>
        <a:xfrm>
          <a:off x="0" y="4483831"/>
          <a:ext cx="5405961" cy="1230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639" tIns="38100" rIns="213360" bIns="3810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3000" b="1" i="1" kern="1200" dirty="0" smtClean="0">
              <a:latin typeface="+mj-lt"/>
            </a:rPr>
            <a:t>мистецтво впливає на комунікативну компетенцію лідера в освітній галузі? </a:t>
          </a:r>
          <a:endParaRPr lang="en-US" sz="3000" kern="1200" dirty="0"/>
        </a:p>
      </dsp:txBody>
      <dsp:txXfrm>
        <a:off x="0" y="4483831"/>
        <a:ext cx="5405961" cy="12301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BCB56-DEC1-499C-902D-19AFAF7A4E77}">
      <dsp:nvSpPr>
        <dsp:cNvPr id="0" name=""/>
        <dsp:cNvSpPr/>
      </dsp:nvSpPr>
      <dsp:spPr>
        <a:xfrm>
          <a:off x="1162410" y="1038036"/>
          <a:ext cx="9054858" cy="4720085"/>
        </a:xfrm>
        <a:prstGeom prst="round2DiagRect">
          <a:avLst>
            <a:gd name="adj1" fmla="val 0"/>
            <a:gd name="adj2" fmla="val 16670"/>
          </a:avLst>
        </a:prstGeom>
        <a:solidFill>
          <a:srgbClr val="FFE5E5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131AE26-8A03-4CCB-8E92-B2EB7BBA8E58}">
      <dsp:nvSpPr>
        <dsp:cNvPr id="0" name=""/>
        <dsp:cNvSpPr/>
      </dsp:nvSpPr>
      <dsp:spPr>
        <a:xfrm>
          <a:off x="5689839" y="1603477"/>
          <a:ext cx="1093" cy="3474202"/>
        </a:xfrm>
        <a:prstGeom prst="line">
          <a:avLst/>
        </a:prstGeom>
        <a:gradFill rotWithShape="0">
          <a:gsLst>
            <a:gs pos="0">
              <a:schemeClr val="dk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C1FB28A3-3D61-472E-8066-1B614E1350DF}">
      <dsp:nvSpPr>
        <dsp:cNvPr id="0" name=""/>
        <dsp:cNvSpPr/>
      </dsp:nvSpPr>
      <dsp:spPr>
        <a:xfrm>
          <a:off x="1569118" y="1048118"/>
          <a:ext cx="3761993" cy="545622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+mj-lt"/>
            </a:rPr>
            <a:t>Optimize the activities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+mj-lt"/>
            </a:rPr>
            <a:t>Is an authority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1" kern="1200" dirty="0" smtClean="0">
            <a:latin typeface="+mj-lt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+mj-lt"/>
            </a:rPr>
            <a:t>Take the decisions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1" kern="1200" dirty="0" smtClean="0">
            <a:latin typeface="+mj-lt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+mj-lt"/>
            </a:rPr>
            <a:t>Guide and invigorate people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+mj-lt"/>
            </a:rPr>
            <a:t>Carry out the internal capacities and ambitions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+mj-lt"/>
            </a:rPr>
            <a:t>Has strong psychological characteristics</a:t>
          </a:r>
          <a:endParaRPr lang="en-US" sz="2800" b="1" kern="1200" dirty="0">
            <a:latin typeface="+mj-lt"/>
          </a:endParaRPr>
        </a:p>
      </dsp:txBody>
      <dsp:txXfrm>
        <a:off x="1569118" y="1048118"/>
        <a:ext cx="3761993" cy="5456229"/>
      </dsp:txXfrm>
    </dsp:sp>
    <dsp:sp modelId="{9C835985-C5D5-4852-9E41-C465B223E8DE}">
      <dsp:nvSpPr>
        <dsp:cNvPr id="0" name=""/>
        <dsp:cNvSpPr/>
      </dsp:nvSpPr>
      <dsp:spPr>
        <a:xfrm>
          <a:off x="6021243" y="961840"/>
          <a:ext cx="3782104" cy="493863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+mj-lt"/>
            </a:rPr>
            <a:t>Оптимізує діяльність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1" i="1" kern="1200" dirty="0" smtClean="0">
            <a:latin typeface="+mj-lt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+mj-lt"/>
            </a:rPr>
            <a:t>Є авторитетом</a:t>
          </a:r>
          <a:endParaRPr lang="en-US" sz="2800" b="1" i="1" kern="1200" dirty="0" smtClean="0">
            <a:latin typeface="+mj-lt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1" i="1" kern="1200" dirty="0" smtClean="0">
            <a:latin typeface="+mj-lt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+mj-lt"/>
            </a:rPr>
            <a:t>Приймає рішення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1" i="1" kern="1200" dirty="0" smtClean="0">
            <a:latin typeface="+mj-lt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+mj-lt"/>
            </a:rPr>
            <a:t>Надихає інших</a:t>
          </a:r>
          <a:endParaRPr lang="en-US" sz="800" b="1" i="1" kern="1200" dirty="0" smtClean="0">
            <a:latin typeface="+mj-lt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1" i="1" kern="1200" dirty="0" smtClean="0">
            <a:latin typeface="+mj-lt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+mj-lt"/>
            </a:rPr>
            <a:t>Реалізовує внутрішній потенціал та амбіції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1" i="1" kern="1200" dirty="0" smtClean="0">
            <a:latin typeface="+mj-lt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+mj-lt"/>
            </a:rPr>
            <a:t>Сильні психологічні особливості</a:t>
          </a:r>
        </a:p>
      </dsp:txBody>
      <dsp:txXfrm>
        <a:off x="6021243" y="961840"/>
        <a:ext cx="3782104" cy="4938637"/>
      </dsp:txXfrm>
    </dsp:sp>
    <dsp:sp modelId="{928A93D6-1A87-4D9E-BDCC-B527821831A4}">
      <dsp:nvSpPr>
        <dsp:cNvPr id="0" name=""/>
        <dsp:cNvSpPr/>
      </dsp:nvSpPr>
      <dsp:spPr>
        <a:xfrm rot="16200000">
          <a:off x="-1687399" y="1741287"/>
          <a:ext cx="4810433" cy="1366630"/>
        </a:xfrm>
        <a:prstGeom prst="rightArrow">
          <a:avLst>
            <a:gd name="adj1" fmla="val 49830"/>
            <a:gd name="adj2" fmla="val 60660"/>
          </a:avLst>
        </a:prstGeom>
        <a:solidFill>
          <a:srgbClr val="FFA7A7"/>
        </a:solidFill>
        <a:ln w="63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 </a:t>
          </a:r>
          <a:endParaRPr lang="en-US" sz="3100" kern="1200" dirty="0"/>
        </a:p>
      </dsp:txBody>
      <dsp:txXfrm>
        <a:off x="-1480854" y="2290651"/>
        <a:ext cx="4397343" cy="680992"/>
      </dsp:txXfrm>
    </dsp:sp>
    <dsp:sp modelId="{F393B1EA-10EA-44F2-A514-CDF9829CF76E}">
      <dsp:nvSpPr>
        <dsp:cNvPr id="0" name=""/>
        <dsp:cNvSpPr/>
      </dsp:nvSpPr>
      <dsp:spPr>
        <a:xfrm rot="5400000">
          <a:off x="8291146" y="3592625"/>
          <a:ext cx="4810433" cy="1366630"/>
        </a:xfrm>
        <a:prstGeom prst="rightArrow">
          <a:avLst>
            <a:gd name="adj1" fmla="val 49830"/>
            <a:gd name="adj2" fmla="val 60660"/>
          </a:avLst>
        </a:prstGeom>
        <a:solidFill>
          <a:srgbClr val="FFA7A7"/>
        </a:solidFill>
        <a:ln w="63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 </a:t>
          </a:r>
          <a:endParaRPr lang="en-US" sz="3100" kern="1200" dirty="0"/>
        </a:p>
      </dsp:txBody>
      <dsp:txXfrm>
        <a:off x="8497691" y="3728899"/>
        <a:ext cx="4397343" cy="6809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5519A-A137-48C5-922E-E9757671F7F9}">
      <dsp:nvSpPr>
        <dsp:cNvPr id="0" name=""/>
        <dsp:cNvSpPr/>
      </dsp:nvSpPr>
      <dsp:spPr>
        <a:xfrm>
          <a:off x="0" y="744874"/>
          <a:ext cx="5103392" cy="317749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>
              <a:latin typeface="+mj-lt"/>
            </a:rPr>
            <a:t>ARTS: 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>
              <a:latin typeface="+mj-lt"/>
            </a:rPr>
            <a:t>Reflect the cultural traditions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>
              <a:latin typeface="+mj-lt"/>
            </a:rPr>
            <a:t>Construct the spiritual and internal world of personality</a:t>
          </a:r>
          <a:endParaRPr lang="en-US" sz="3300" kern="1200" dirty="0"/>
        </a:p>
      </dsp:txBody>
      <dsp:txXfrm>
        <a:off x="0" y="744874"/>
        <a:ext cx="5103392" cy="3177495"/>
      </dsp:txXfrm>
    </dsp:sp>
    <dsp:sp modelId="{4EF7F634-ACC7-41D2-BBDC-81FA9E9C512E}">
      <dsp:nvSpPr>
        <dsp:cNvPr id="0" name=""/>
        <dsp:cNvSpPr/>
      </dsp:nvSpPr>
      <dsp:spPr>
        <a:xfrm>
          <a:off x="6559423" y="690098"/>
          <a:ext cx="5120760" cy="3090377"/>
        </a:xfrm>
        <a:prstGeom prst="rect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i="1" kern="1200" dirty="0" smtClean="0">
              <a:latin typeface="+mj-lt"/>
            </a:rPr>
            <a:t>МИСТЕЦТВО: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i="1" kern="1200" dirty="0" smtClean="0">
              <a:latin typeface="+mj-lt"/>
            </a:rPr>
            <a:t>Відображає культурні традиції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i="1" kern="1200" dirty="0" smtClean="0">
              <a:latin typeface="+mj-lt"/>
            </a:rPr>
            <a:t>Формує духовний світ людини</a:t>
          </a:r>
          <a:endParaRPr lang="en-US" sz="3000" kern="1200" dirty="0"/>
        </a:p>
      </dsp:txBody>
      <dsp:txXfrm>
        <a:off x="6559423" y="690098"/>
        <a:ext cx="5120760" cy="3090377"/>
      </dsp:txXfrm>
    </dsp:sp>
    <dsp:sp modelId="{4EFFB6BD-A75F-466B-BE7A-C3440BF8DE94}">
      <dsp:nvSpPr>
        <dsp:cNvPr id="0" name=""/>
        <dsp:cNvSpPr/>
      </dsp:nvSpPr>
      <dsp:spPr>
        <a:xfrm>
          <a:off x="677639" y="3732268"/>
          <a:ext cx="5017159" cy="2918697"/>
        </a:xfrm>
        <a:prstGeom prst="rect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>
              <a:latin typeface="+mj-lt"/>
            </a:rPr>
            <a:t>TEACHER OF ARTS: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>
              <a:latin typeface="+mj-lt"/>
            </a:rPr>
            <a:t>Organize the converse with arts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>
              <a:latin typeface="+mj-lt"/>
            </a:rPr>
            <a:t>Mediator in artistic information transmission</a:t>
          </a:r>
          <a:endParaRPr lang="en-US" sz="3300" kern="1200" dirty="0"/>
        </a:p>
      </dsp:txBody>
      <dsp:txXfrm>
        <a:off x="677639" y="3732268"/>
        <a:ext cx="5017159" cy="2918697"/>
      </dsp:txXfrm>
    </dsp:sp>
    <dsp:sp modelId="{090E0CDD-D204-4C6C-8C0B-17DAA270B208}">
      <dsp:nvSpPr>
        <dsp:cNvPr id="0" name=""/>
        <dsp:cNvSpPr/>
      </dsp:nvSpPr>
      <dsp:spPr>
        <a:xfrm>
          <a:off x="5893648" y="3730841"/>
          <a:ext cx="4975176" cy="2920124"/>
        </a:xfrm>
        <a:prstGeom prst="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i="1" kern="1200" dirty="0" smtClean="0">
              <a:latin typeface="+mj-lt"/>
            </a:rPr>
            <a:t>ВЧИТЕЛЬ МИСТЕЦТВА: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i="1" kern="1200" dirty="0" smtClean="0">
              <a:latin typeface="+mj-lt"/>
            </a:rPr>
            <a:t>Організовує спілкування з мистецтвом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i="1" kern="1200" dirty="0" smtClean="0">
              <a:latin typeface="+mj-lt"/>
            </a:rPr>
            <a:t>Посередник передачі художньої інформації</a:t>
          </a:r>
          <a:endParaRPr lang="en-US" sz="3000" kern="1200" dirty="0"/>
        </a:p>
      </dsp:txBody>
      <dsp:txXfrm>
        <a:off x="5893648" y="3730841"/>
        <a:ext cx="4975176" cy="29201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46365-2CBC-48AD-A9D3-8E1CB43F403C}">
      <dsp:nvSpPr>
        <dsp:cNvPr id="0" name=""/>
        <dsp:cNvSpPr/>
      </dsp:nvSpPr>
      <dsp:spPr>
        <a:xfrm rot="5400000">
          <a:off x="7021691" y="-2747124"/>
          <a:ext cx="1514542" cy="735384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b="1" kern="1200" dirty="0" smtClean="0">
              <a:latin typeface="+mj-lt"/>
            </a:rPr>
            <a:t>Visual, audial, tactile…</a:t>
          </a:r>
          <a:endParaRPr lang="en-US" sz="3100" b="1" kern="1200" dirty="0">
            <a:latin typeface="+mj-lt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b="1" i="1" kern="1200" dirty="0" smtClean="0">
              <a:latin typeface="+mj-lt"/>
            </a:rPr>
            <a:t>Візуальні, аудіальні, тектильні</a:t>
          </a:r>
          <a:r>
            <a:rPr lang="en-US" sz="2800" b="1" i="1" kern="1200" dirty="0" smtClean="0">
              <a:latin typeface="+mj-lt"/>
            </a:rPr>
            <a:t>…</a:t>
          </a:r>
          <a:endParaRPr lang="en-US" sz="2800" b="1" i="1" kern="1200" dirty="0">
            <a:latin typeface="+mj-lt"/>
          </a:endParaRPr>
        </a:p>
      </dsp:txBody>
      <dsp:txXfrm rot="-5400000">
        <a:off x="4102039" y="246462"/>
        <a:ext cx="7279912" cy="1366674"/>
      </dsp:txXfrm>
    </dsp:sp>
    <dsp:sp modelId="{5A0CEEFD-8FC7-4794-837D-4CBFB7EF3A02}">
      <dsp:nvSpPr>
        <dsp:cNvPr id="0" name=""/>
        <dsp:cNvSpPr/>
      </dsp:nvSpPr>
      <dsp:spPr>
        <a:xfrm>
          <a:off x="0" y="2868"/>
          <a:ext cx="4136538" cy="189317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i="0" kern="1200" dirty="0" smtClean="0">
              <a:latin typeface="+mj-lt"/>
            </a:rPr>
            <a:t>System of signs</a:t>
          </a:r>
          <a:endParaRPr lang="uk-UA" sz="3000" i="0" kern="1200" dirty="0" smtClean="0">
            <a:latin typeface="+mj-lt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+mj-lt"/>
            </a:rPr>
            <a:t>Система знаків</a:t>
          </a:r>
        </a:p>
      </dsp:txBody>
      <dsp:txXfrm>
        <a:off x="92417" y="95285"/>
        <a:ext cx="3951704" cy="1708344"/>
      </dsp:txXfrm>
    </dsp:sp>
    <dsp:sp modelId="{D06D5CBB-4555-427C-8EAA-11EF64FCAF9F}">
      <dsp:nvSpPr>
        <dsp:cNvPr id="0" name=""/>
        <dsp:cNvSpPr/>
      </dsp:nvSpPr>
      <dsp:spPr>
        <a:xfrm rot="5400000">
          <a:off x="7056190" y="-739628"/>
          <a:ext cx="1514542" cy="735384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b="1" kern="1200" dirty="0" smtClean="0">
              <a:latin typeface="+mj-lt"/>
            </a:rPr>
            <a:t>Tempo, rhythm, colors, volume, materials…</a:t>
          </a:r>
          <a:endParaRPr lang="en-US" sz="3100" b="1" kern="1200" dirty="0">
            <a:latin typeface="+mj-lt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b="1" i="1" kern="1200" dirty="0" smtClean="0">
              <a:latin typeface="+mj-lt"/>
            </a:rPr>
            <a:t>Темп, ритм, кольори, об</a:t>
          </a:r>
          <a:r>
            <a:rPr lang="en-US" sz="2800" b="1" i="1" kern="1200" dirty="0" smtClean="0">
              <a:latin typeface="+mj-lt"/>
            </a:rPr>
            <a:t>’</a:t>
          </a:r>
          <a:r>
            <a:rPr lang="uk-UA" sz="2800" b="1" i="1" kern="1200" dirty="0" smtClean="0">
              <a:latin typeface="+mj-lt"/>
            </a:rPr>
            <a:t>єм, матеріал... </a:t>
          </a:r>
          <a:endParaRPr lang="en-US" sz="2800" b="1" i="1" kern="1200" dirty="0">
            <a:latin typeface="+mj-lt"/>
          </a:endParaRPr>
        </a:p>
      </dsp:txBody>
      <dsp:txXfrm rot="-5400000">
        <a:off x="4136538" y="2253958"/>
        <a:ext cx="7279912" cy="1366674"/>
      </dsp:txXfrm>
    </dsp:sp>
    <dsp:sp modelId="{D8DBD758-8B92-4EA8-ADD8-F936F464CEA7}">
      <dsp:nvSpPr>
        <dsp:cNvPr id="0" name=""/>
        <dsp:cNvSpPr/>
      </dsp:nvSpPr>
      <dsp:spPr>
        <a:xfrm>
          <a:off x="0" y="1990705"/>
          <a:ext cx="4136538" cy="189317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latin typeface="+mj-lt"/>
            </a:rPr>
            <a:t>Tools of creation the artistic text</a:t>
          </a:r>
          <a:endParaRPr lang="uk-UA" sz="3000" b="1" kern="1200" dirty="0" smtClean="0">
            <a:latin typeface="+mj-lt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+mj-lt"/>
            </a:rPr>
            <a:t>Засоби втілення художнього тексту</a:t>
          </a:r>
          <a:endParaRPr lang="en-US" sz="2800" b="1" i="1" kern="1200" dirty="0">
            <a:latin typeface="+mj-lt"/>
          </a:endParaRPr>
        </a:p>
      </dsp:txBody>
      <dsp:txXfrm>
        <a:off x="92417" y="2083122"/>
        <a:ext cx="3951704" cy="1708344"/>
      </dsp:txXfrm>
    </dsp:sp>
    <dsp:sp modelId="{C0A6C1D7-DEC0-4141-AEDC-B31B7B71C796}">
      <dsp:nvSpPr>
        <dsp:cNvPr id="0" name=""/>
        <dsp:cNvSpPr/>
      </dsp:nvSpPr>
      <dsp:spPr>
        <a:xfrm rot="5400000">
          <a:off x="7056190" y="1248208"/>
          <a:ext cx="1514542" cy="735384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b="1" kern="1200" dirty="0" smtClean="0">
              <a:latin typeface="+mj-lt"/>
            </a:rPr>
            <a:t>Harmony, composition, drama…</a:t>
          </a:r>
          <a:endParaRPr lang="en-US" sz="3100" b="1" kern="1200" dirty="0">
            <a:latin typeface="+mj-lt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b="1" i="1" kern="1200" dirty="0" smtClean="0">
              <a:latin typeface="+mj-lt"/>
            </a:rPr>
            <a:t>Гармонія, композиція, драматургія...</a:t>
          </a:r>
          <a:endParaRPr lang="en-US" sz="2800" b="1" i="1" kern="1200" dirty="0">
            <a:latin typeface="+mj-lt"/>
          </a:endParaRPr>
        </a:p>
      </dsp:txBody>
      <dsp:txXfrm rot="-5400000">
        <a:off x="4136538" y="4241794"/>
        <a:ext cx="7279912" cy="1366674"/>
      </dsp:txXfrm>
    </dsp:sp>
    <dsp:sp modelId="{507A8458-52D4-4184-B3EB-7F31E95A7057}">
      <dsp:nvSpPr>
        <dsp:cNvPr id="0" name=""/>
        <dsp:cNvSpPr/>
      </dsp:nvSpPr>
      <dsp:spPr>
        <a:xfrm>
          <a:off x="0" y="3978542"/>
          <a:ext cx="4136538" cy="1893178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latin typeface="+mj-lt"/>
            </a:rPr>
            <a:t>The rules of interaction among signs</a:t>
          </a:r>
          <a:endParaRPr lang="uk-UA" sz="3000" b="1" kern="1200" dirty="0" smtClean="0">
            <a:latin typeface="+mj-lt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i="1" kern="1200" dirty="0" smtClean="0">
              <a:latin typeface="+mj-lt"/>
            </a:rPr>
            <a:t>Правила взаємодії знаків</a:t>
          </a:r>
          <a:endParaRPr lang="en-US" sz="2800" b="1" i="1" kern="1200" dirty="0">
            <a:latin typeface="+mj-lt"/>
          </a:endParaRPr>
        </a:p>
      </dsp:txBody>
      <dsp:txXfrm>
        <a:off x="92417" y="4070959"/>
        <a:ext cx="3951704" cy="17083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866E9-9D8E-4CC7-9E35-6765BA21E57C}">
      <dsp:nvSpPr>
        <dsp:cNvPr id="0" name=""/>
        <dsp:cNvSpPr/>
      </dsp:nvSpPr>
      <dsp:spPr>
        <a:xfrm>
          <a:off x="377045" y="520457"/>
          <a:ext cx="4521678" cy="4566255"/>
        </a:xfrm>
        <a:prstGeom prst="triangle">
          <a:avLst/>
        </a:prstGeom>
        <a:solidFill>
          <a:srgbClr val="FFCCCC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CBFC37D-BFD4-4031-9030-6C16F8724633}">
      <dsp:nvSpPr>
        <dsp:cNvPr id="0" name=""/>
        <dsp:cNvSpPr/>
      </dsp:nvSpPr>
      <dsp:spPr>
        <a:xfrm>
          <a:off x="2639689" y="562614"/>
          <a:ext cx="3641052" cy="131100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latin typeface="+mj-lt"/>
            </a:rPr>
            <a:t>Comprehension of others through </a:t>
          </a:r>
          <a:r>
            <a:rPr lang="en-US" sz="3000" b="1" kern="1200" smtClean="0">
              <a:latin typeface="+mj-lt"/>
            </a:rPr>
            <a:t>the </a:t>
          </a:r>
          <a:r>
            <a:rPr lang="en-US" sz="3000" b="1" kern="1200" smtClean="0">
              <a:latin typeface="+mj-lt"/>
            </a:rPr>
            <a:t>empathy </a:t>
          </a:r>
          <a:endParaRPr lang="en-US" sz="3000" b="1" kern="1200" dirty="0">
            <a:latin typeface="+mj-lt"/>
          </a:endParaRPr>
        </a:p>
      </dsp:txBody>
      <dsp:txXfrm>
        <a:off x="2703687" y="626612"/>
        <a:ext cx="3513056" cy="1183010"/>
      </dsp:txXfrm>
    </dsp:sp>
    <dsp:sp modelId="{32A406B3-8B3A-4811-B90F-648B114D0634}">
      <dsp:nvSpPr>
        <dsp:cNvPr id="0" name=""/>
        <dsp:cNvSpPr/>
      </dsp:nvSpPr>
      <dsp:spPr>
        <a:xfrm>
          <a:off x="2637885" y="1971637"/>
          <a:ext cx="3644661" cy="7841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latin typeface="+mj-lt"/>
            </a:rPr>
            <a:t>Co-creation</a:t>
          </a:r>
          <a:endParaRPr lang="en-US" sz="3000" b="1" kern="1200" dirty="0">
            <a:latin typeface="+mj-lt"/>
          </a:endParaRPr>
        </a:p>
      </dsp:txBody>
      <dsp:txXfrm>
        <a:off x="2676163" y="2009915"/>
        <a:ext cx="3568105" cy="707571"/>
      </dsp:txXfrm>
    </dsp:sp>
    <dsp:sp modelId="{8105EACA-B8BA-4AD3-A002-579E386501FF}">
      <dsp:nvSpPr>
        <dsp:cNvPr id="0" name=""/>
        <dsp:cNvSpPr/>
      </dsp:nvSpPr>
      <dsp:spPr>
        <a:xfrm>
          <a:off x="2655671" y="2853781"/>
          <a:ext cx="3609089" cy="95957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latin typeface="+mj-lt"/>
            </a:rPr>
            <a:t>Dialog among cultural realities</a:t>
          </a:r>
          <a:endParaRPr lang="en-US" sz="3000" b="1" kern="1200" dirty="0">
            <a:latin typeface="+mj-lt"/>
          </a:endParaRPr>
        </a:p>
      </dsp:txBody>
      <dsp:txXfrm>
        <a:off x="2702514" y="2900624"/>
        <a:ext cx="3515403" cy="865890"/>
      </dsp:txXfrm>
    </dsp:sp>
    <dsp:sp modelId="{BC16776F-9EA1-44E1-A720-395B8059A660}">
      <dsp:nvSpPr>
        <dsp:cNvPr id="0" name=""/>
        <dsp:cNvSpPr/>
      </dsp:nvSpPr>
      <dsp:spPr>
        <a:xfrm>
          <a:off x="2691443" y="3911373"/>
          <a:ext cx="3537544" cy="10351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smtClean="0">
              <a:latin typeface="+mj-lt"/>
            </a:rPr>
            <a:t>Inclusion unfamiliar being in </a:t>
          </a:r>
          <a:r>
            <a:rPr lang="en-US" sz="2800" b="1" kern="1200" dirty="0" smtClean="0">
              <a:latin typeface="+mj-lt"/>
            </a:rPr>
            <a:t>mine</a:t>
          </a:r>
          <a:endParaRPr lang="en-US" sz="2800" b="1" kern="1200" dirty="0">
            <a:latin typeface="+mj-lt"/>
          </a:endParaRPr>
        </a:p>
      </dsp:txBody>
      <dsp:txXfrm>
        <a:off x="2741976" y="3961906"/>
        <a:ext cx="3436478" cy="934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D9DE7-AA5C-46EC-943B-7D4B7ECCC6FC}" type="datetimeFigureOut">
              <a:rPr lang="en-US" smtClean="0"/>
              <a:t>5/25/2015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CAA4-1FF0-4572-83E4-39A0A9A75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10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9CAA4-1FF0-4572-83E4-39A0A9A753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8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9CAA4-1FF0-4572-83E4-39A0A9A753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23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9CAA4-1FF0-4572-83E4-39A0A9A753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0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9CAA4-1FF0-4572-83E4-39A0A9A753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89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9CAA4-1FF0-4572-83E4-39A0A9A753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282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9CAA4-1FF0-4572-83E4-39A0A9A753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598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9CAA4-1FF0-4572-83E4-39A0A9A753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117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9CAA4-1FF0-4572-83E4-39A0A9A753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734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9CAA4-1FF0-4572-83E4-39A0A9A7537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36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9CAA4-1FF0-4572-83E4-39A0A9A753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944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9CAA4-1FF0-4572-83E4-39A0A9A753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87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9CAA4-1FF0-4572-83E4-39A0A9A753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89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9CAA4-1FF0-4572-83E4-39A0A9A753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6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9CAA4-1FF0-4572-83E4-39A0A9A753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64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9CAA4-1FF0-4572-83E4-39A0A9A753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77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9CAA4-1FF0-4572-83E4-39A0A9A753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4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9CAA4-1FF0-4572-83E4-39A0A9A753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9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837D2-535B-4354-9A06-EC797AFF16D8}" type="datetimeFigureOut">
              <a:rPr lang="en-US"/>
              <a:pPr>
                <a:defRPr/>
              </a:pPr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F64CF-141F-4A94-AA7A-3DF150254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6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BC3BC-8A1D-472B-87A7-A8573FF72526}" type="datetimeFigureOut">
              <a:rPr lang="en-US"/>
              <a:pPr>
                <a:defRPr/>
              </a:pPr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C2DF2-4997-4E9F-A275-E6800A564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0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75225-BAD3-40B0-A78B-EA2A09683C16}" type="datetimeFigureOut">
              <a:rPr lang="en-US"/>
              <a:pPr>
                <a:defRPr/>
              </a:pPr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0BFD5-BC0B-41B0-90B2-F5DC9366A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8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BC542-C683-4FB3-B92F-43F970090096}" type="datetimeFigureOut">
              <a:rPr lang="en-US"/>
              <a:pPr>
                <a:defRPr/>
              </a:pPr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FF526-4151-495D-ACD9-E53D8EB55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B30D2-9096-49EF-A1BF-016CB2E568CF}" type="datetimeFigureOut">
              <a:rPr lang="en-US"/>
              <a:pPr>
                <a:defRPr/>
              </a:pPr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ED193-8E85-41A1-95D3-AE51F28C8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3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F70B2-93D7-4940-A1CB-C18994E89F79}" type="datetimeFigureOut">
              <a:rPr lang="en-US"/>
              <a:pPr>
                <a:defRPr/>
              </a:pPr>
              <a:t>5/25/2015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2EFFB-F987-4418-AB20-2FF2427E7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4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98685-CAB5-4465-8C53-C468E951AB8B}" type="datetimeFigureOut">
              <a:rPr lang="en-US"/>
              <a:pPr>
                <a:defRPr/>
              </a:pPr>
              <a:t>5/25/2015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C8AAD-01E1-44BC-BABD-963322994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2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0BEAE-0A66-4D6C-B71E-E5AC0146BAB1}" type="datetimeFigureOut">
              <a:rPr lang="en-US"/>
              <a:pPr>
                <a:defRPr/>
              </a:pPr>
              <a:t>5/25/2015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4A89-FD5C-4A2A-9382-B9FCA5CD5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9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E68EE-F79E-4C6D-ACF1-4961AB6537CC}" type="datetimeFigureOut">
              <a:rPr lang="en-US"/>
              <a:pPr>
                <a:defRPr/>
              </a:pPr>
              <a:t>5/25/2015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ABB88-2892-42EF-AF71-5BD4C2B2B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1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34B60-5F61-40DF-B126-753373D7B4A2}" type="datetimeFigureOut">
              <a:rPr lang="en-US"/>
              <a:pPr>
                <a:defRPr/>
              </a:pPr>
              <a:t>5/25/2015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43D00-028D-42CD-852A-DF6E24BB0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5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11C31-FC5A-4F70-905B-A4604C5F61C3}" type="datetimeFigureOut">
              <a:rPr lang="en-US"/>
              <a:pPr>
                <a:defRPr/>
              </a:pPr>
              <a:t>5/25/2015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64393-9C81-480A-AAA1-9F4AA8E64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69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3B40D4-4A6B-4AAD-988C-67426F3B1132}" type="datetimeFigureOut">
              <a:rPr lang="en-US"/>
              <a:pPr>
                <a:defRPr/>
              </a:pPr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752773-08B5-444D-A2C6-DC17D7ED6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Relationship Id="rId9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300163" y="749300"/>
            <a:ext cx="9144000" cy="2387600"/>
          </a:xfrm>
        </p:spPr>
        <p:txBody>
          <a:bodyPr/>
          <a:lstStyle/>
          <a:p>
            <a:r>
              <a:rPr lang="uk-UA" altLang="en-US" sz="4800" b="1" smtClean="0"/>
              <a:t>Розвиток</a:t>
            </a:r>
            <a:br>
              <a:rPr lang="uk-UA" altLang="en-US" sz="4800" b="1" smtClean="0"/>
            </a:br>
            <a:r>
              <a:rPr lang="uk-UA" altLang="en-US" sz="4800" b="1" smtClean="0"/>
              <a:t> комунікативної компетенції лідерів освітньої галузі </a:t>
            </a:r>
            <a:r>
              <a:rPr lang="en-US" altLang="en-US" sz="4800" b="1" smtClean="0"/>
              <a:t/>
            </a:r>
            <a:br>
              <a:rPr lang="en-US" altLang="en-US" sz="4800" b="1" smtClean="0"/>
            </a:br>
            <a:r>
              <a:rPr lang="uk-UA" altLang="en-US" sz="4800" b="1" smtClean="0"/>
              <a:t>засобами мистецтва</a:t>
            </a:r>
            <a:endParaRPr lang="en-US" altLang="en-US" sz="4800" b="1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136650" y="3516313"/>
            <a:ext cx="10147300" cy="2995612"/>
          </a:xfrm>
        </p:spPr>
        <p:txBody>
          <a:bodyPr/>
          <a:lstStyle/>
          <a:p>
            <a:r>
              <a:rPr lang="ru-RU" altLang="en-US" sz="3200" b="1" dirty="0" smtClean="0"/>
              <a:t>Аспірант кафедри теорії та методики музичного мистецтва</a:t>
            </a:r>
          </a:p>
          <a:p>
            <a:r>
              <a:rPr lang="ru-RU" altLang="en-US" sz="3200" b="1" dirty="0" smtClean="0"/>
              <a:t>Інститут мистецтв</a:t>
            </a:r>
          </a:p>
          <a:p>
            <a:r>
              <a:rPr lang="ru-RU" altLang="en-US" sz="3200" b="1" dirty="0" smtClean="0"/>
              <a:t>Київського університету імені Бориса Грінченко</a:t>
            </a:r>
          </a:p>
          <a:p>
            <a:r>
              <a:rPr lang="ru-RU" altLang="en-US" sz="4300" b="1" dirty="0" smtClean="0"/>
              <a:t>СОБОЛЬ НАТАЛІЯ</a:t>
            </a:r>
            <a:endParaRPr lang="en-US" altLang="en-US" sz="4300" b="1" dirty="0" smtClean="0"/>
          </a:p>
        </p:txBody>
      </p:sp>
      <p:pic>
        <p:nvPicPr>
          <p:cNvPr id="2052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925"/>
            <a:ext cx="2273300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5388" y="298450"/>
            <a:ext cx="1903412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276045" y="172528"/>
          <a:ext cx="11731925" cy="646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25" y="400050"/>
            <a:ext cx="10515600" cy="1325563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latin typeface="+mn-lt"/>
              </a:rPr>
              <a:t>Communicative Competence in Artistic Dialogue /</a:t>
            </a:r>
            <a:r>
              <a:rPr lang="en-US" sz="4000" b="1" i="1" dirty="0" smtClean="0">
                <a:latin typeface="+mn-lt"/>
              </a:rPr>
              <a:t> </a:t>
            </a:r>
            <a:r>
              <a:rPr lang="uk-UA" sz="4000" b="1" i="1" dirty="0" smtClean="0">
                <a:latin typeface="+mn-lt"/>
              </a:rPr>
              <a:t>Комунікативна компетентність </a:t>
            </a:r>
            <a:br>
              <a:rPr lang="uk-UA" sz="4000" b="1" i="1" dirty="0" smtClean="0">
                <a:latin typeface="+mn-lt"/>
              </a:rPr>
            </a:br>
            <a:r>
              <a:rPr lang="uk-UA" sz="4000" b="1" i="1" dirty="0" smtClean="0">
                <a:latin typeface="+mn-lt"/>
              </a:rPr>
              <a:t>у художньому спілкуванні</a:t>
            </a:r>
            <a:endParaRPr lang="en-US" sz="4000" b="1" i="1" dirty="0">
              <a:latin typeface="+mn-lt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672860" y="2216990"/>
          <a:ext cx="11110823" cy="4641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Isosceles Triangle 4">
            <a:hlinkClick r:id="rId8" action="ppaction://hlinksldjump"/>
          </p:cNvPr>
          <p:cNvSpPr/>
          <p:nvPr/>
        </p:nvSpPr>
        <p:spPr>
          <a:xfrm>
            <a:off x="10890250" y="1450975"/>
            <a:ext cx="549275" cy="549275"/>
          </a:xfrm>
          <a:prstGeom prst="triangle">
            <a:avLst>
              <a:gd name="adj" fmla="val 100000"/>
            </a:avLst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Flowchart: Connector 2">
            <a:hlinkClick r:id="rId9" action="ppaction://hlinksldjump"/>
          </p:cNvPr>
          <p:cNvSpPr/>
          <p:nvPr/>
        </p:nvSpPr>
        <p:spPr>
          <a:xfrm>
            <a:off x="11215688" y="5865813"/>
            <a:ext cx="449262" cy="425450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296863"/>
            <a:ext cx="11498262" cy="7842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atin typeface="+mn-lt"/>
              </a:rPr>
              <a:t>Communicative Knowledge / </a:t>
            </a:r>
            <a:r>
              <a:rPr lang="uk-UA" b="1" i="1" dirty="0" smtClean="0">
                <a:latin typeface="+mn-lt"/>
              </a:rPr>
              <a:t>Комунікативні знання</a:t>
            </a:r>
            <a:endParaRPr lang="en-US" b="1" i="1" dirty="0">
              <a:latin typeface="+mn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05288" y="1693863"/>
            <a:ext cx="3784600" cy="1581150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+mj-lt"/>
              </a:rPr>
              <a:t>Musicology Knowledge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96850" y="1693863"/>
            <a:ext cx="3786188" cy="1581150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+mj-lt"/>
              </a:rPr>
              <a:t>Art and cultural history knowledge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212138" y="1693863"/>
            <a:ext cx="3786187" cy="1581150"/>
          </a:xfrm>
          <a:prstGeom prst="round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+mj-lt"/>
              </a:rPr>
              <a:t>Experience in arts (particularly in performing)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96850" y="3887788"/>
            <a:ext cx="3786188" cy="21685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solidFill>
                  <a:sysClr val="windowText" lastClr="000000"/>
                </a:solidFill>
                <a:latin typeface="+mj-lt"/>
              </a:rPr>
              <a:t>знання з мистецтвознавства та історії культури</a:t>
            </a:r>
            <a:endParaRPr lang="en-US" sz="2800" b="1" i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05288" y="3887788"/>
            <a:ext cx="3784600" cy="21685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solidFill>
                  <a:sysClr val="windowText" lastClr="000000"/>
                </a:solidFill>
                <a:latin typeface="+mj-lt"/>
              </a:rPr>
              <a:t>знання музично-теоретичних дисциплін</a:t>
            </a:r>
            <a:endParaRPr lang="en-US" sz="2800" b="1" i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212138" y="3951288"/>
            <a:ext cx="3786187" cy="210502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досвід спілкування з мистецтвом (безпосередньо виконавський)</a:t>
            </a:r>
            <a:endParaRPr lang="en-US" sz="2800" b="1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9" name="Isosceles Triangle 8">
            <a:hlinkClick r:id="rId3" action="ppaction://hlinksldjump"/>
          </p:cNvPr>
          <p:cNvSpPr/>
          <p:nvPr/>
        </p:nvSpPr>
        <p:spPr>
          <a:xfrm>
            <a:off x="11449050" y="869950"/>
            <a:ext cx="549275" cy="549275"/>
          </a:xfrm>
          <a:prstGeom prst="triangle">
            <a:avLst>
              <a:gd name="adj" fmla="val 100000"/>
            </a:avLst>
          </a:prstGeom>
          <a:solidFill>
            <a:srgbClr val="92D050"/>
          </a:solidFill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296863"/>
            <a:ext cx="11049000" cy="72072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latin typeface="+mn-lt"/>
              </a:rPr>
              <a:t>Communicative Skills / </a:t>
            </a:r>
            <a:r>
              <a:rPr lang="uk-UA" b="1" i="1" dirty="0" smtClean="0">
                <a:latin typeface="+mn-lt"/>
              </a:rPr>
              <a:t>Комунікативні уміння</a:t>
            </a:r>
            <a:endParaRPr lang="en-US" b="1" i="1" dirty="0">
              <a:latin typeface="+mn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84525" y="1141413"/>
            <a:ext cx="2868613" cy="2513012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</a:rPr>
              <a:t>Playing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</a:rPr>
              <a:t>the musical instruments (singing)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8900" y="1141413"/>
            <a:ext cx="2873375" cy="2447925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</a:rPr>
              <a:t>Using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</a:rPr>
              <a:t>music notation and terminologies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273800" y="1195388"/>
            <a:ext cx="2762250" cy="2514600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</a:rPr>
              <a:t>Interpretation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8900" y="3910013"/>
            <a:ext cx="2873375" cy="26638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solidFill>
                  <a:sysClr val="windowText" lastClr="000000"/>
                </a:solidFill>
                <a:latin typeface="+mj-lt"/>
              </a:rPr>
              <a:t>володіння нотною грамотою та термінологією</a:t>
            </a:r>
            <a:endParaRPr lang="en-US" sz="2800" b="1" i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184525" y="3922713"/>
            <a:ext cx="2868613" cy="26511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solidFill>
                  <a:sysClr val="windowText" lastClr="000000"/>
                </a:solidFill>
                <a:latin typeface="+mj-lt"/>
              </a:rPr>
              <a:t>уміння та навички гри на музичному інструменті (вокалу)</a:t>
            </a:r>
            <a:endParaRPr lang="en-US" sz="2800" b="1" i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273800" y="3956050"/>
            <a:ext cx="2762250" cy="26177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solidFill>
                  <a:sysClr val="windowText" lastClr="000000"/>
                </a:solidFill>
                <a:latin typeface="+mj-lt"/>
              </a:rPr>
              <a:t>уміння художньої </a:t>
            </a:r>
            <a:r>
              <a:rPr lang="uk-UA" sz="2800" b="1" i="1" dirty="0" smtClean="0">
                <a:solidFill>
                  <a:sysClr val="windowText" lastClr="000000"/>
                </a:solidFill>
                <a:latin typeface="+mj-lt"/>
              </a:rPr>
              <a:t>інтерпретації </a:t>
            </a:r>
            <a:r>
              <a:rPr lang="uk-UA" sz="2800" b="1" i="1" dirty="0">
                <a:solidFill>
                  <a:sysClr val="windowText" lastClr="000000"/>
                </a:solidFill>
                <a:latin typeface="+mj-lt"/>
              </a:rPr>
              <a:t>творів</a:t>
            </a:r>
            <a:endParaRPr lang="en-US" sz="2800" b="1" i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256713" y="3910013"/>
            <a:ext cx="2760662" cy="266382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solidFill>
                  <a:sysClr val="windowText" lastClr="000000"/>
                </a:solidFill>
                <a:latin typeface="+mj-lt"/>
              </a:rPr>
              <a:t>уміння вербалізувати художні образи</a:t>
            </a:r>
            <a:endParaRPr lang="en-US" sz="2800" b="1" i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256713" y="1195388"/>
            <a:ext cx="2760662" cy="2514600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</a:rPr>
              <a:t>Verbalizing the imageries  </a:t>
            </a:r>
          </a:p>
        </p:txBody>
      </p:sp>
      <p:sp>
        <p:nvSpPr>
          <p:cNvPr id="18" name="Isosceles Triangle 17">
            <a:hlinkClick r:id="rId3" action="ppaction://hlinksldjump"/>
          </p:cNvPr>
          <p:cNvSpPr/>
          <p:nvPr/>
        </p:nvSpPr>
        <p:spPr>
          <a:xfrm>
            <a:off x="11406188" y="382588"/>
            <a:ext cx="549275" cy="549275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0"/>
            <a:ext cx="11928475" cy="101758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latin typeface="+mn-lt"/>
              </a:rPr>
              <a:t>Communicative Capacities / </a:t>
            </a:r>
            <a:r>
              <a:rPr lang="uk-UA" b="1" i="1" dirty="0" smtClean="0">
                <a:latin typeface="+mn-lt"/>
              </a:rPr>
              <a:t>Комунікативні </a:t>
            </a:r>
            <a:r>
              <a:rPr lang="uk-UA" b="1" i="1" dirty="0">
                <a:latin typeface="+mn-lt"/>
              </a:rPr>
              <a:t>здібності</a:t>
            </a:r>
            <a:endParaRPr lang="en-US" b="1" i="1" dirty="0">
              <a:latin typeface="+mn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84525" y="1195388"/>
            <a:ext cx="2868613" cy="2514600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</a:rPr>
              <a:t>Creative activity and curiosity about the world of arts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8900" y="1141413"/>
            <a:ext cx="2873375" cy="2447925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</a:rPr>
              <a:t>Advanced musical abilities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273800" y="1195388"/>
            <a:ext cx="2762250" cy="2514600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</a:rPr>
              <a:t>Self-adjustment and self-evaluating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8900" y="3887788"/>
            <a:ext cx="2873375" cy="26511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latin typeface="+mj-lt"/>
              </a:rPr>
              <a:t>володіння розвинутими музичними здібностями</a:t>
            </a:r>
            <a:endParaRPr lang="en-US" sz="2800" b="1" i="1" dirty="0">
              <a:latin typeface="+mj-l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184525" y="3922713"/>
            <a:ext cx="2868613" cy="26511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latin typeface="+mj-lt"/>
              </a:rPr>
              <a:t>творча активність та бажання пізнати світ мистецтва</a:t>
            </a:r>
            <a:endParaRPr lang="en-US" sz="2800" b="1" i="1" dirty="0">
              <a:latin typeface="+mj-lt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227763" y="3956050"/>
            <a:ext cx="2808287" cy="2565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latin typeface="+mj-lt"/>
              </a:rPr>
              <a:t>здатність до саморегуляції та самоаналізу</a:t>
            </a:r>
            <a:endParaRPr lang="en-US" sz="2800" b="1" i="1" dirty="0">
              <a:latin typeface="+mj-lt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256713" y="3910013"/>
            <a:ext cx="2760662" cy="266382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latin typeface="+mj-lt"/>
              </a:rPr>
              <a:t>володіння художньо-творчою толерантністю </a:t>
            </a:r>
            <a:endParaRPr lang="en-US" sz="2800" b="1" i="1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9256713" y="1195388"/>
            <a:ext cx="2760662" cy="2514600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+mj-lt"/>
              </a:rPr>
              <a:t>Artistic tolerance</a:t>
            </a:r>
          </a:p>
        </p:txBody>
      </p:sp>
      <p:sp>
        <p:nvSpPr>
          <p:cNvPr id="18" name="Isosceles Triangle 17">
            <a:hlinkClick r:id="rId3" action="ppaction://hlinksldjump"/>
          </p:cNvPr>
          <p:cNvSpPr/>
          <p:nvPr/>
        </p:nvSpPr>
        <p:spPr>
          <a:xfrm>
            <a:off x="11468100" y="530225"/>
            <a:ext cx="549275" cy="549275"/>
          </a:xfrm>
          <a:prstGeom prst="triangle">
            <a:avLst>
              <a:gd name="adj" fmla="val 100000"/>
            </a:avLst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6313" y="123825"/>
            <a:ext cx="10515600" cy="13255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latin typeface="+mn-lt"/>
              </a:rPr>
              <a:t>Why Ukraine? / </a:t>
            </a:r>
            <a:r>
              <a:rPr lang="uk-UA" b="1" i="1" dirty="0" smtClean="0">
                <a:latin typeface="+mn-lt"/>
              </a:rPr>
              <a:t>Чому Україна?</a:t>
            </a:r>
            <a:endParaRPr lang="en-US" b="1" i="1" dirty="0">
              <a:latin typeface="+mn-lt"/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483080" y="664234"/>
          <a:ext cx="11473132" cy="6193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500333" y="879895"/>
          <a:ext cx="11473132" cy="6193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Why Finland?</a:t>
            </a:r>
            <a:r>
              <a:rPr lang="uk-UA" b="1" dirty="0">
                <a:latin typeface="+mn-lt"/>
              </a:rPr>
              <a:t> </a:t>
            </a:r>
            <a:r>
              <a:rPr lang="en-US" b="1" dirty="0">
                <a:latin typeface="+mn-lt"/>
              </a:rPr>
              <a:t>/ </a:t>
            </a:r>
            <a:r>
              <a:rPr lang="uk-UA" b="1" i="1" dirty="0">
                <a:latin typeface="+mn-lt"/>
              </a:rPr>
              <a:t>Чому Фінляндія?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63" y="542925"/>
            <a:ext cx="5337175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388938"/>
            <a:ext cx="6467475" cy="247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275" y="3829050"/>
            <a:ext cx="5091113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439863" y="1263650"/>
            <a:ext cx="9144000" cy="2387600"/>
          </a:xfrm>
        </p:spPr>
        <p:txBody>
          <a:bodyPr/>
          <a:lstStyle/>
          <a:p>
            <a:r>
              <a:rPr lang="en-US" altLang="en-US" sz="4800" b="1" smtClean="0"/>
              <a:t>Development </a:t>
            </a:r>
            <a:br>
              <a:rPr lang="en-US" altLang="en-US" sz="4800" b="1" smtClean="0"/>
            </a:br>
            <a:r>
              <a:rPr lang="en-US" altLang="en-US" sz="4800" b="1" smtClean="0"/>
              <a:t>of the educational leaders’ communicative competence </a:t>
            </a:r>
            <a:br>
              <a:rPr lang="en-US" altLang="en-US" sz="4800" b="1" smtClean="0"/>
            </a:br>
            <a:r>
              <a:rPr lang="en-US" altLang="en-US" sz="4800" b="1" smtClean="0"/>
              <a:t>with help of art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875" y="4186238"/>
            <a:ext cx="11231563" cy="23701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/>
              <a:t>PhD-student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 smtClean="0"/>
              <a:t>Dept. of Theory and Music Art Methodology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200" b="1" dirty="0" smtClean="0"/>
              <a:t>Institute of Arts </a:t>
            </a:r>
            <a:r>
              <a:rPr lang="en-US" sz="3200" b="1" dirty="0" err="1" smtClean="0"/>
              <a:t>Borys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Grinchenko</a:t>
            </a:r>
            <a:r>
              <a:rPr lang="en-US" sz="3200" b="1" dirty="0" smtClean="0"/>
              <a:t> Kyiv University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300" b="1" dirty="0" smtClean="0"/>
              <a:t>NATALIA SOBOL</a:t>
            </a:r>
            <a:endParaRPr lang="en-US" sz="4300" b="1" dirty="0"/>
          </a:p>
        </p:txBody>
      </p:sp>
      <p:pic>
        <p:nvPicPr>
          <p:cNvPr id="307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925"/>
            <a:ext cx="2273300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5388" y="298450"/>
            <a:ext cx="1903412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Placeholder 5"/>
          <p:cNvSpPr>
            <a:spLocks noGrp="1"/>
          </p:cNvSpPr>
          <p:nvPr>
            <p:ph type="body" idx="1"/>
          </p:nvPr>
        </p:nvSpPr>
        <p:spPr>
          <a:xfrm>
            <a:off x="495300" y="0"/>
            <a:ext cx="5157788" cy="823913"/>
          </a:xfrm>
        </p:spPr>
        <p:txBody>
          <a:bodyPr/>
          <a:lstStyle/>
          <a:p>
            <a:r>
              <a:rPr lang="en-US" altLang="en-US" sz="4400" dirty="0" smtClean="0"/>
              <a:t>3 key questions:</a:t>
            </a:r>
          </a:p>
        </p:txBody>
      </p:sp>
      <p:sp>
        <p:nvSpPr>
          <p:cNvPr id="4099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481763" y="0"/>
            <a:ext cx="5183187" cy="823913"/>
          </a:xfrm>
        </p:spPr>
        <p:txBody>
          <a:bodyPr/>
          <a:lstStyle/>
          <a:p>
            <a:r>
              <a:rPr lang="uk-UA" altLang="en-US" sz="4400" i="1" smtClean="0"/>
              <a:t>3 основні питання:</a:t>
            </a:r>
            <a:endParaRPr lang="en-US" altLang="en-US" sz="4400" i="1" smtClean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40330323"/>
              </p:ext>
            </p:extLst>
          </p:nvPr>
        </p:nvGraphicFramePr>
        <p:xfrm>
          <a:off x="494730" y="836941"/>
          <a:ext cx="5331125" cy="5697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6481238" y="823912"/>
          <a:ext cx="5405961" cy="5714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473200" y="223838"/>
            <a:ext cx="3940175" cy="75882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latin typeface="+mn-lt"/>
              </a:rPr>
              <a:t>Leader / </a:t>
            </a:r>
            <a:r>
              <a:rPr lang="uk-UA" sz="4000" b="1" i="1" dirty="0" smtClean="0">
                <a:latin typeface="+mn-lt"/>
              </a:rPr>
              <a:t>Лідер</a:t>
            </a:r>
            <a:r>
              <a:rPr lang="uk-UA" sz="4000" b="1" dirty="0" smtClean="0">
                <a:latin typeface="+mn-lt"/>
              </a:rPr>
              <a:t>:</a:t>
            </a:r>
            <a:endParaRPr lang="en-US" sz="4000" b="1" dirty="0">
              <a:latin typeface="+mn-lt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half" idx="1"/>
          </p:nvPr>
        </p:nvGraphicFramePr>
        <p:xfrm>
          <a:off x="310552" y="21567"/>
          <a:ext cx="11379679" cy="6681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6"/>
          <p:cNvSpPr txBox="1">
            <a:spLocks/>
          </p:cNvSpPr>
          <p:nvPr/>
        </p:nvSpPr>
        <p:spPr>
          <a:xfrm>
            <a:off x="3001963" y="5780088"/>
            <a:ext cx="8902700" cy="107791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latin typeface="+mn-lt"/>
              </a:rPr>
              <a:t>Educational Leader / </a:t>
            </a:r>
            <a:endParaRPr lang="uk-UA" sz="4000" b="1" dirty="0" smtClean="0">
              <a:latin typeface="+mn-lt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uk-UA" sz="4000" b="1" i="1" dirty="0" smtClean="0">
                <a:latin typeface="+mn-lt"/>
              </a:rPr>
              <a:t>Лідер</a:t>
            </a:r>
            <a:r>
              <a:rPr lang="en-US" sz="4000" b="1" i="1" dirty="0" smtClean="0">
                <a:latin typeface="+mn-lt"/>
              </a:rPr>
              <a:t> </a:t>
            </a:r>
            <a:r>
              <a:rPr lang="uk-UA" sz="4000" b="1" i="1" dirty="0" smtClean="0">
                <a:latin typeface="+mn-lt"/>
              </a:rPr>
              <a:t>освтіньої галузі</a:t>
            </a:r>
            <a:r>
              <a:rPr lang="uk-UA" sz="4000" b="1" dirty="0" smtClean="0">
                <a:latin typeface="+mn-lt"/>
              </a:rPr>
              <a:t>:</a:t>
            </a:r>
            <a:endParaRPr lang="en-US" sz="4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569343" y="0"/>
          <a:ext cx="11490385" cy="6487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 1"/>
          <p:cNvGraphicFramePr/>
          <p:nvPr/>
        </p:nvGraphicFramePr>
        <p:xfrm>
          <a:off x="506082" y="1325563"/>
          <a:ext cx="11283351" cy="5448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0588" y="0"/>
            <a:ext cx="10515600" cy="13255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>
                <a:latin typeface="+mn-lt"/>
              </a:rPr>
              <a:t>E</a:t>
            </a:r>
            <a:r>
              <a:rPr lang="en-US" sz="4000" b="1" dirty="0" smtClean="0">
                <a:latin typeface="+mn-lt"/>
              </a:rPr>
              <a:t>ducational </a:t>
            </a:r>
            <a:r>
              <a:rPr lang="en-US" sz="4000" b="1" dirty="0">
                <a:latin typeface="+mn-lt"/>
              </a:rPr>
              <a:t>leader’s qualities </a:t>
            </a:r>
            <a:r>
              <a:rPr lang="en-US" sz="4000" b="1" dirty="0" smtClean="0">
                <a:latin typeface="+mn-lt"/>
              </a:rPr>
              <a:t>/ </a:t>
            </a:r>
            <a:r>
              <a:rPr lang="en-US" sz="4000" b="1" dirty="0">
                <a:latin typeface="+mn-lt"/>
              </a:rPr>
              <a:t/>
            </a:r>
            <a:br>
              <a:rPr lang="en-US" sz="4000" b="1" dirty="0">
                <a:latin typeface="+mn-lt"/>
              </a:rPr>
            </a:br>
            <a:r>
              <a:rPr lang="uk-UA" sz="4000" b="1" i="1" dirty="0">
                <a:latin typeface="+mn-lt"/>
              </a:rPr>
              <a:t>Якості </a:t>
            </a:r>
            <a:r>
              <a:rPr lang="uk-UA" sz="4000" b="1" i="1" dirty="0" smtClean="0">
                <a:latin typeface="+mn-lt"/>
              </a:rPr>
              <a:t>лідера-педагога</a:t>
            </a:r>
            <a:endParaRPr lang="en-US" sz="4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50180503"/>
              </p:ext>
            </p:extLst>
          </p:nvPr>
        </p:nvGraphicFramePr>
        <p:xfrm>
          <a:off x="500331" y="1242203"/>
          <a:ext cx="11317858" cy="5469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79475" y="244475"/>
            <a:ext cx="10491788" cy="8763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latin typeface="+mn-lt"/>
              </a:rPr>
              <a:t>Leadership in music performances /</a:t>
            </a:r>
            <a:br>
              <a:rPr lang="en-US" b="1" dirty="0" smtClean="0">
                <a:latin typeface="+mn-lt"/>
              </a:rPr>
            </a:br>
            <a:r>
              <a:rPr lang="uk-UA" b="1" i="1" dirty="0" smtClean="0">
                <a:latin typeface="+mn-lt"/>
              </a:rPr>
              <a:t>Лідерство у музичній діяльності</a:t>
            </a:r>
            <a:endParaRPr lang="en-US" b="1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975" y="0"/>
            <a:ext cx="10455275" cy="89693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/>
              <a:t>Teacher as a Leader in Art Studies / </a:t>
            </a:r>
            <a:br>
              <a:rPr lang="en-US" sz="4000" b="1" dirty="0" smtClean="0"/>
            </a:br>
            <a:r>
              <a:rPr lang="uk-UA" sz="4000" b="1" i="1" dirty="0" smtClean="0"/>
              <a:t>Педагог як лідер в мистецькій освіті</a:t>
            </a:r>
            <a:endParaRPr lang="en-US" sz="4000" b="1" i="1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189781" y="207034"/>
          <a:ext cx="11714672" cy="6650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775" y="227013"/>
            <a:ext cx="10599738" cy="928687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latin typeface="+mn-lt"/>
              </a:rPr>
              <a:t>Language of Arts / </a:t>
            </a:r>
            <a:r>
              <a:rPr lang="uk-UA" b="1" i="1" dirty="0" smtClean="0">
                <a:latin typeface="+mn-lt"/>
              </a:rPr>
              <a:t>Мова мистецтва</a:t>
            </a:r>
            <a:endParaRPr lang="en-US" b="1" i="1" dirty="0">
              <a:latin typeface="+mn-lt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276045" y="983411"/>
          <a:ext cx="11490385" cy="5874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775" y="0"/>
            <a:ext cx="10515600" cy="13255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latin typeface="+mn-lt"/>
              </a:rPr>
              <a:t>Dialogical Characteristics of Arts / </a:t>
            </a:r>
            <a:br>
              <a:rPr lang="en-US" sz="4000" b="1" dirty="0" smtClean="0">
                <a:latin typeface="+mn-lt"/>
              </a:rPr>
            </a:br>
            <a:r>
              <a:rPr lang="uk-UA" sz="4000" b="1" i="1" dirty="0" smtClean="0">
                <a:latin typeface="+mn-lt"/>
              </a:rPr>
              <a:t>Діалогова природа мистецтва</a:t>
            </a:r>
            <a:endParaRPr lang="en-US" sz="4000" b="1" i="1" dirty="0">
              <a:latin typeface="+mn-lt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50954179"/>
              </p:ext>
            </p:extLst>
          </p:nvPr>
        </p:nvGraphicFramePr>
        <p:xfrm>
          <a:off x="-224287" y="1498092"/>
          <a:ext cx="6659592" cy="5607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5670430" y="1512439"/>
          <a:ext cx="6659592" cy="5607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724</Words>
  <Application>Microsoft Office PowerPoint</Application>
  <PresentationFormat>Widescreen</PresentationFormat>
  <Paragraphs>185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Розвиток  комунікативної компетенції лідерів освітньої галузі  засобами мистецтва</vt:lpstr>
      <vt:lpstr>Development  of the educational leaders’ communicative competence  with help of art</vt:lpstr>
      <vt:lpstr>PowerPoint Presentation</vt:lpstr>
      <vt:lpstr>Leader / Лідер:</vt:lpstr>
      <vt:lpstr>Educational leader’s qualities /  Якості лідера-педагога</vt:lpstr>
      <vt:lpstr>Leadership in music performances / Лідерство у музичній діяльності</vt:lpstr>
      <vt:lpstr>Teacher as a Leader in Art Studies /  Педагог як лідер в мистецькій освіті</vt:lpstr>
      <vt:lpstr>Language of Arts / Мова мистецтва</vt:lpstr>
      <vt:lpstr>Dialogical Characteristics of Arts /  Діалогова природа мистецтва</vt:lpstr>
      <vt:lpstr>PowerPoint Presentation</vt:lpstr>
      <vt:lpstr>Communicative Competence in Artistic Dialogue / Комунікативна компетентність  у художньому спілкуванні</vt:lpstr>
      <vt:lpstr>Communicative Knowledge / Комунікативні знання</vt:lpstr>
      <vt:lpstr>Communicative Skills / Комунікативні уміння</vt:lpstr>
      <vt:lpstr>Communicative Capacities / Комунікативні здібності</vt:lpstr>
      <vt:lpstr>Why Ukraine? / Чому Україна?</vt:lpstr>
      <vt:lpstr>Why Finland? / Чому Фінляндія?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 of the education leaders’ communicative competence  with help of art</dc:title>
  <dc:creator>User</dc:creator>
  <cp:lastModifiedBy>User</cp:lastModifiedBy>
  <cp:revision>77</cp:revision>
  <cp:lastPrinted>2015-05-25T06:05:43Z</cp:lastPrinted>
  <dcterms:created xsi:type="dcterms:W3CDTF">2015-05-25T05:54:21Z</dcterms:created>
  <dcterms:modified xsi:type="dcterms:W3CDTF">2015-05-25T06:18:47Z</dcterms:modified>
</cp:coreProperties>
</file>